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1"/>
  </p:notesMasterIdLst>
  <p:sldIdLst>
    <p:sldId id="257" r:id="rId2"/>
    <p:sldId id="269" r:id="rId3"/>
    <p:sldId id="266" r:id="rId4"/>
    <p:sldId id="256" r:id="rId5"/>
    <p:sldId id="265" r:id="rId6"/>
    <p:sldId id="270" r:id="rId7"/>
    <p:sldId id="271" r:id="rId8"/>
    <p:sldId id="272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F01FF-F3BC-428C-BB00-A2BCB26020CB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A4A6A-3EC0-4917-BE49-2016FE0A8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A4A6A-3EC0-4917-BE49-2016FE0A84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A4A6A-3EC0-4917-BE49-2016FE0A84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13AD95-02CA-49D9-9D3C-CF4A35053ABE}" type="datetimeFigureOut">
              <a:rPr lang="ru-RU" smtClean="0"/>
              <a:pPr/>
              <a:t>27.12.2002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C01FBC-02CA-43C3-BAE8-F28538407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 advClick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785794"/>
            <a:ext cx="550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Фотоальбом к внеклассному мероприятию:  «Физический марафон».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D:\Office\Картинки для презентаций\Image\Анимашки\Новая папка\camer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МО физиков\РМО физиков 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5465006" cy="3643338"/>
          </a:xfrm>
          <a:prstGeom prst="rect">
            <a:avLst/>
          </a:prstGeom>
          <a:noFill/>
        </p:spPr>
      </p:pic>
      <p:pic>
        <p:nvPicPr>
          <p:cNvPr id="1028" name="Picture 4" descr="F:\РМО физиков\РМО физиков 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405" y="3643314"/>
            <a:ext cx="4536345" cy="302423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42844" y="4429132"/>
            <a:ext cx="4143404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Открытие физического марафона.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МО физиков\РМО физиков 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060" y="214290"/>
            <a:ext cx="5250694" cy="3500462"/>
          </a:xfrm>
          <a:prstGeom prst="rect">
            <a:avLst/>
          </a:prstGeom>
          <a:noFill/>
        </p:spPr>
      </p:pic>
      <p:pic>
        <p:nvPicPr>
          <p:cNvPr id="4099" name="Picture 3" descr="F:\РМО физиков\РМО физиков 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714908" cy="314327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72066" y="4071942"/>
            <a:ext cx="4071934" cy="2500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Защита фотогазет в электронном виде: «Физические явления в природе».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МО физиков\РМО физиков 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1"/>
            <a:ext cx="5643602" cy="4113336"/>
          </a:xfrm>
          <a:prstGeom prst="rect">
            <a:avLst/>
          </a:prstGeom>
          <a:noFill/>
        </p:spPr>
      </p:pic>
      <p:pic>
        <p:nvPicPr>
          <p:cNvPr id="2051" name="Picture 3" descr="F:\РМО физиков\РМО физиков 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429000"/>
            <a:ext cx="4875608" cy="3250405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4786322"/>
            <a:ext cx="3714776" cy="18573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Музыкально-танцевальная композиция: «Лед».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МО физиков\РМО физиков 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357850" cy="3571900"/>
          </a:xfrm>
          <a:prstGeom prst="rect">
            <a:avLst/>
          </a:prstGeom>
          <a:noFill/>
        </p:spPr>
      </p:pic>
      <p:pic>
        <p:nvPicPr>
          <p:cNvPr id="3075" name="Picture 3" descr="F:\РМО физиков\РМО физиков 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357562"/>
            <a:ext cx="4929186" cy="32861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4214818"/>
            <a:ext cx="3643338" cy="2000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Музыкально-танцевальная композиция: «Вода».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МО физиков\РМО физиков 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715172" cy="447678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5429264"/>
            <a:ext cx="792961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5500702"/>
            <a:ext cx="7919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Музыкально-танцевальная композиция: «Газ».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МО физиков\РМО физиков 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4429157" cy="3286148"/>
          </a:xfrm>
          <a:prstGeom prst="rect">
            <a:avLst/>
          </a:prstGeom>
          <a:noFill/>
        </p:spPr>
      </p:pic>
      <p:pic>
        <p:nvPicPr>
          <p:cNvPr id="2051" name="Picture 3" descr="F:\РМО физиков\РМО физиков 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71942"/>
            <a:ext cx="3936057" cy="2624038"/>
          </a:xfrm>
          <a:prstGeom prst="rect">
            <a:avLst/>
          </a:prstGeom>
          <a:noFill/>
        </p:spPr>
      </p:pic>
      <p:pic>
        <p:nvPicPr>
          <p:cNvPr id="1026" name="Picture 2" descr="F:\РМО физиков\РМО физиков 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4071966" cy="328614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357694"/>
            <a:ext cx="4357718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жюри и награждение.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РМО физиков\РМО физиков 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429000"/>
            <a:ext cx="4750627" cy="3167085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42844" y="4572008"/>
            <a:ext cx="3643338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Что? Где? Когда?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РМО физиков\РМО физиков 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5"/>
            <a:ext cx="4857784" cy="32385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МО физиков\РМО физиков 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286676" cy="528641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643174" y="5786454"/>
            <a:ext cx="364333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Веселые паузы.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230</TotalTime>
  <Words>59</Words>
  <Application>Microsoft Office PowerPoint</Application>
  <PresentationFormat>Экран (4:3)</PresentationFormat>
  <Paragraphs>11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Ночной гонщик</dc:creator>
  <cp:lastModifiedBy>Admin</cp:lastModifiedBy>
  <cp:revision>39</cp:revision>
  <dcterms:created xsi:type="dcterms:W3CDTF">2005-04-05T11:25:33Z</dcterms:created>
  <dcterms:modified xsi:type="dcterms:W3CDTF">2002-12-26T22:20:16Z</dcterms:modified>
</cp:coreProperties>
</file>