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608B9-CFEC-4D53-9224-808C78C91167}" type="datetimeFigureOut">
              <a:rPr lang="ru-RU" smtClean="0"/>
              <a:pPr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358D1-7437-4ED2-814E-95F9DCE25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Необыкновенное вещество-вода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Цель урока: Дать целостное представление о воде с точки зрения естественных наук.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79690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Факты о воде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Нил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является самой длинной рекой в мире. Её длина от истока 6671 км (Африка).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Самый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крупный речной бассейн реки Амазонка (Южная Америка) 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Самое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глубокое и древнее озеро Байкал 25 млн. лет 1700 м (РФ)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Ежедневно мировое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потребление воды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составляет 7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– 8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млрд.тонн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производства бумаги,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необходимой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для выпуска газет на день, требуется 1200 млн. литров воды.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А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для производство муки, идущей на выпечку 1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батона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хлеба (400 гр.) необходимо 550 л. воды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Производство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 кг.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говядины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требует 1600л. воды.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Для выработки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1л. м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олока, корова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должна выпить 4 л. воды.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Океанская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вода или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«жидкая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руда» из морской воды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извлекают соли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Крупнейшие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реки России (Обь,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Енисей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, Лена, Амур, Волга)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22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марта весь мир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отмечает Всемирный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день воды.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Вода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86742" cy="175260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география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                химия</a:t>
            </a:r>
          </a:p>
          <a:p>
            <a:pPr algn="l"/>
            <a:r>
              <a:rPr lang="ru-RU" sz="1600" dirty="0" smtClean="0"/>
              <a:t>                                                            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</a:t>
            </a:r>
          </a:p>
          <a:p>
            <a:pPr algn="l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биология                        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ф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изика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Химия</a:t>
            </a:r>
          </a:p>
          <a:p>
            <a:pPr algn="l"/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литература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 descr="E:\Слайд-вода\Изображение 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429132"/>
            <a:ext cx="1781181" cy="1683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E:\Слайд-вода\Изображение 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3786190"/>
            <a:ext cx="1793568" cy="1660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9" name="Прямая со стрелкой 8"/>
          <p:cNvCxnSpPr/>
          <p:nvPr/>
        </p:nvCxnSpPr>
        <p:spPr>
          <a:xfrm rot="10800000" flipV="1">
            <a:off x="1785918" y="1643050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43504" y="1643050"/>
            <a:ext cx="2428892" cy="1714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E:\Слайд-вода\Изображение 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3786190"/>
            <a:ext cx="192882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8" name="Прямая со стрелкой 17"/>
          <p:cNvCxnSpPr/>
          <p:nvPr/>
        </p:nvCxnSpPr>
        <p:spPr>
          <a:xfrm rot="5400000">
            <a:off x="2857488" y="2285992"/>
            <a:ext cx="2000264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4357686" y="2071678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3" name="Picture 1" descr="C:\Users\Гость\Desktop\подпись 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655529" y="4560049"/>
            <a:ext cx="1487910" cy="1368953"/>
          </a:xfrm>
          <a:prstGeom prst="rect">
            <a:avLst/>
          </a:prstGeom>
          <a:noFill/>
        </p:spPr>
      </p:pic>
      <p:pic>
        <p:nvPicPr>
          <p:cNvPr id="4" name="Picture 1" descr="C:\Documents and Settings\Айталина Алекс - на\Рабочий стол\ли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 flipV="1">
            <a:off x="4286248" y="4929198"/>
            <a:ext cx="1071570" cy="1523839"/>
          </a:xfrm>
          <a:prstGeom prst="rect">
            <a:avLst/>
          </a:prstGeom>
          <a:noFill/>
        </p:spPr>
      </p:pic>
      <p:cxnSp>
        <p:nvCxnSpPr>
          <p:cNvPr id="22" name="Прямая со стрелкой 21"/>
          <p:cNvCxnSpPr/>
          <p:nvPr/>
        </p:nvCxnSpPr>
        <p:spPr>
          <a:xfrm rot="16200000" flipH="1">
            <a:off x="3394067" y="2894009"/>
            <a:ext cx="2285222" cy="7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42910" y="357166"/>
          <a:ext cx="7643866" cy="5728910"/>
        </p:xfrm>
        <a:graphic>
          <a:graphicData uri="http://schemas.openxmlformats.org/presentationml/2006/ole">
            <p:oleObj spid="_x0000_s2050" name="Презентация" r:id="rId3" imgW="4219651" imgH="3162198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726130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solidFill>
                  <a:srgbClr val="C00000"/>
                </a:solidFill>
              </a:rPr>
              <a:t>Вода – жидкость без цвета, вкуса, запаха.</a:t>
            </a: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Температура кипения = 100 С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Температура замерзания = -1 С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Звенья превращения воды: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 				- таяние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       				- испарение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				- кипение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				- конденсация</a:t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				- замерзание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Вода имеет уникальное свойство, т.е.вода может из одного агрегатного состояния  переходить в другое.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27860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solidFill>
                  <a:srgbClr val="002060"/>
                </a:solidFill>
              </a:rPr>
              <a:t>Вода –основа жизни: живые организмы состоят, в основном из воды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				Человек на 65% состоит из воды.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				Головной мозг-83%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				Спинной мозг-74%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				Сердце-79%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				Кожа-72%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				Скелет-46%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				Желудочный сок-99,5%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				Слюна-99,4%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				Тело глаза-99%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00504"/>
            <a:ext cx="7643866" cy="161450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rgbClr val="7030A0"/>
                </a:solidFill>
              </a:rPr>
              <a:t>- Вода – источник питания для растений. Фотосинтез идет только с участием воды</a:t>
            </a:r>
          </a:p>
          <a:p>
            <a:pPr algn="l"/>
            <a:r>
              <a:rPr lang="ru-RU" sz="2000" dirty="0" smtClean="0">
                <a:solidFill>
                  <a:srgbClr val="7030A0"/>
                </a:solidFill>
              </a:rPr>
              <a:t>- Без еды человек может прожить около месяца, без воды не больше 3 дней</a:t>
            </a:r>
          </a:p>
          <a:p>
            <a:pPr algn="l"/>
            <a:r>
              <a:rPr lang="ru-RU" sz="2000" dirty="0" smtClean="0">
                <a:solidFill>
                  <a:srgbClr val="7030A0"/>
                </a:solidFill>
              </a:rPr>
              <a:t>- Более половины видов растений и животных на земле обитает на водной среде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E:\Слайд-вода\Изображение 005.jpg"/>
          <p:cNvPicPr>
            <a:picLocks noChangeAspect="1" noChangeArrowheads="1"/>
          </p:cNvPicPr>
          <p:nvPr/>
        </p:nvPicPr>
        <p:blipFill>
          <a:blip r:embed="rId2"/>
          <a:srcRect l="5550" t="3402" r="9445" b="3402"/>
          <a:stretch>
            <a:fillRect/>
          </a:stretch>
        </p:blipFill>
        <p:spPr bwMode="auto">
          <a:xfrm>
            <a:off x="1000100" y="1357298"/>
            <a:ext cx="2928958" cy="1633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Вода – хороший растворитель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0"/>
            <a:ext cx="7800972" cy="264320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1 группа: растворение сахара</a:t>
            </a: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2 группа: растворение соли</a:t>
            </a: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3 группа: растворение соды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500570"/>
            <a:ext cx="785818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 силу высокой полярности молекул воды, вода является растворителем других полярных соединений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Айталина Алекс - на\Рабочий стол\02_02_11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28604"/>
            <a:ext cx="7658128" cy="5743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Вода – это жизнь!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829064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Без воды нет жизни;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Вода хороший растворитель;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Вода – чудо природы;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Вода – самое необыкновенное вещество в мире;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Вода – основа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299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Презентация</vt:lpstr>
      <vt:lpstr>Необыкновенное вещество-вода</vt:lpstr>
      <vt:lpstr>Факты о воде </vt:lpstr>
      <vt:lpstr>Вода </vt:lpstr>
      <vt:lpstr>Слайд 4</vt:lpstr>
      <vt:lpstr>Вода – жидкость без цвета, вкуса, запаха. Температура кипения = 100 С Температура замерзания = -1 С Звенья превращения воды:      - таяние            - испарение     - кипение     - конденсация     - замерзание  Вода имеет уникальное свойство, т.е.вода может из одного агрегатного состояния  переходить в другое.  </vt:lpstr>
      <vt:lpstr>Вода –основа жизни: живые организмы состоят, в основном из воды     Человек на 65% состоит из воды.     Головной мозг-83%     Спинной мозг-74%     Сердце-79%     Кожа-72%     Скелет-46%     Желудочный сок-99,5%     Слюна-99,4%     Тело глаза-99% </vt:lpstr>
      <vt:lpstr>Вода – хороший растворитель</vt:lpstr>
      <vt:lpstr>Слайд 8</vt:lpstr>
      <vt:lpstr>Вода – это жизнь!</vt:lpstr>
    </vt:vector>
  </TitlesOfParts>
  <Company>КСОШ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Необыкновенное вещество-вода</dc:title>
  <dc:creator>Айталина</dc:creator>
  <cp:lastModifiedBy>Айталина</cp:lastModifiedBy>
  <cp:revision>12</cp:revision>
  <dcterms:created xsi:type="dcterms:W3CDTF">2010-11-29T08:34:21Z</dcterms:created>
  <dcterms:modified xsi:type="dcterms:W3CDTF">2010-12-01T07:19:57Z</dcterms:modified>
</cp:coreProperties>
</file>