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4" r:id="rId4"/>
    <p:sldId id="258" r:id="rId5"/>
    <p:sldId id="271" r:id="rId6"/>
    <p:sldId id="260" r:id="rId7"/>
    <p:sldId id="261" r:id="rId8"/>
    <p:sldId id="272" r:id="rId9"/>
    <p:sldId id="273" r:id="rId10"/>
    <p:sldId id="263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55;&#1040;&#1057;&#1058;&#1059;&#1061;&#1054;&#1042;&#1040;%20&#1053;.&#1045;\&#1060;&#1086;&#1090;&#1086;&#1075;&#1088;&#1072;&#1092;&#1080;&#1080;\&#1043;&#1086;&#1088;&#1072;%20&#1040;&#1081;&#1088;&#1077;&#1089;-&#1056;&#1086;&#1082;.m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Географическое положение. История открытия. Рельеф и полезные ископаемые Австралии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8200" y="4572000"/>
            <a:ext cx="3733800" cy="1295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 smtClean="0"/>
              <a:t>Учитель географии </a:t>
            </a:r>
          </a:p>
          <a:p>
            <a:pPr algn="ctr"/>
            <a:r>
              <a:rPr lang="ru-RU" sz="1600" dirty="0" smtClean="0"/>
              <a:t>высшей квалификационной категории МБОУ «СОШ № 3</a:t>
            </a:r>
            <a:r>
              <a:rPr lang="ru-RU" sz="1600" dirty="0" smtClean="0"/>
              <a:t>» </a:t>
            </a:r>
          </a:p>
          <a:p>
            <a:pPr algn="ctr"/>
            <a:r>
              <a:rPr lang="ru-RU" sz="1600" dirty="0" smtClean="0"/>
              <a:t>г. Сафоново Смоленской области </a:t>
            </a:r>
            <a:endParaRPr lang="ru-RU" sz="1600" dirty="0" smtClean="0"/>
          </a:p>
          <a:p>
            <a:pPr algn="ctr"/>
            <a:r>
              <a:rPr lang="ru-RU" sz="1600" b="1" dirty="0" smtClean="0"/>
              <a:t>Пастухова Надежда Егоровна</a:t>
            </a:r>
            <a:endParaRPr lang="ru-RU" sz="16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«Национальный парк </a:t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i="1" dirty="0" err="1" smtClean="0"/>
              <a:t>Голубые</a:t>
            </a:r>
            <a:r>
              <a:rPr lang="ru-RU" i="1" dirty="0" smtClean="0"/>
              <a:t> горы»)</a:t>
            </a:r>
            <a:endParaRPr lang="ru-RU" dirty="0"/>
          </a:p>
        </p:txBody>
      </p:sp>
      <p:pic>
        <p:nvPicPr>
          <p:cNvPr id="4" name="Содержимое 3" descr="Национальный парк «Голубые горы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84350"/>
            <a:ext cx="6858000" cy="45720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Водопад в «Голубых горах»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Водопад в Голубых гора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84350"/>
            <a:ext cx="6858000" cy="45720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Камень </a:t>
            </a:r>
            <a:r>
              <a:rPr lang="ru-RU" dirty="0" err="1" smtClean="0"/>
              <a:t>Улуру</a:t>
            </a:r>
            <a:endParaRPr lang="ru-RU" dirty="0"/>
          </a:p>
        </p:txBody>
      </p:sp>
      <p:pic>
        <p:nvPicPr>
          <p:cNvPr id="4" name="Содержимое 3" descr="Гора Айрес-Рок (сл.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371600"/>
            <a:ext cx="3378200" cy="2533650"/>
          </a:xfrm>
        </p:spPr>
      </p:pic>
      <p:pic>
        <p:nvPicPr>
          <p:cNvPr id="5" name="Рисунок 4" descr="Гора Айрес-Рок (сл.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295400"/>
            <a:ext cx="3606800" cy="2705100"/>
          </a:xfrm>
          <a:prstGeom prst="rect">
            <a:avLst/>
          </a:prstGeom>
        </p:spPr>
      </p:pic>
      <p:pic>
        <p:nvPicPr>
          <p:cNvPr id="6" name="Рисунок 5" descr="Гора Айрес-Рок (сл.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267200"/>
            <a:ext cx="3454400" cy="2590800"/>
          </a:xfrm>
          <a:prstGeom prst="rect">
            <a:avLst/>
          </a:prstGeom>
        </p:spPr>
      </p:pic>
      <p:pic>
        <p:nvPicPr>
          <p:cNvPr id="7" name="Рисунок 6" descr="Гора Айрес-Рок при свете лун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4210050"/>
            <a:ext cx="3530600" cy="264795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 </a:t>
            </a:r>
            <a:r>
              <a:rPr lang="ru-RU" sz="2800" dirty="0" smtClean="0"/>
              <a:t>« Национальный парк </a:t>
            </a:r>
            <a:r>
              <a:rPr lang="ru-RU" sz="2800" dirty="0" err="1" smtClean="0"/>
              <a:t>Улуру</a:t>
            </a:r>
            <a:r>
              <a:rPr lang="ru-RU" sz="2800" dirty="0" smtClean="0"/>
              <a:t> – </a:t>
            </a:r>
            <a:r>
              <a:rPr lang="ru-RU" sz="2800" dirty="0" err="1" smtClean="0"/>
              <a:t>Катаюта</a:t>
            </a:r>
            <a:r>
              <a:rPr lang="ru-RU" sz="2800" dirty="0" smtClean="0"/>
              <a:t>» </a:t>
            </a:r>
            <a:endParaRPr lang="ru-RU" sz="2800" dirty="0"/>
          </a:p>
        </p:txBody>
      </p:sp>
      <p:pic>
        <p:nvPicPr>
          <p:cNvPr id="4" name="Гора Айрес-Рок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363726"/>
            <a:ext cx="7239000" cy="535686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Полезные ископаемые</a:t>
            </a:r>
            <a:endParaRPr lang="ru-RU" dirty="0"/>
          </a:p>
        </p:txBody>
      </p:sp>
      <p:pic>
        <p:nvPicPr>
          <p:cNvPr id="4" name="Содержимое 3" descr="Полезные ископаемые Австрал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84350"/>
            <a:ext cx="6858000" cy="45720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35.Выучить номенклатуру, подготовиться к географическому диктанту по контурной карте. Нанести все изученные объекты на контурную карту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Благодарю </a:t>
            </a:r>
          </a:p>
          <a:p>
            <a:pPr algn="ctr">
              <a:buNone/>
            </a:pPr>
            <a:r>
              <a:rPr lang="ru-RU" sz="9600" dirty="0" smtClean="0"/>
              <a:t>за внимание!</a:t>
            </a:r>
            <a:endParaRPr lang="ru-RU" sz="9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Австралия на глобусе</a:t>
            </a:r>
            <a:endParaRPr lang="ru-RU" dirty="0"/>
          </a:p>
        </p:txBody>
      </p:sp>
      <p:pic>
        <p:nvPicPr>
          <p:cNvPr id="4" name="Содержимое 3" descr="Австралия на глобус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84350"/>
            <a:ext cx="6858000" cy="45720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ерб Австрал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143000"/>
            <a:ext cx="6172200" cy="462915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Географическое положение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Географическое положение Австрал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84350"/>
            <a:ext cx="6858000" cy="45720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Коралловые о-ва, морская звезда</a:t>
            </a:r>
            <a:endParaRPr lang="ru-RU" dirty="0"/>
          </a:p>
        </p:txBody>
      </p:sp>
      <p:pic>
        <p:nvPicPr>
          <p:cNvPr id="3" name="Содержимое 8" descr="Коралловые острова (сл.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850" y="1293929"/>
            <a:ext cx="3733800" cy="2800350"/>
          </a:xfrm>
          <a:prstGeom prst="rect">
            <a:avLst/>
          </a:prstGeom>
        </p:spPr>
      </p:pic>
      <p:pic>
        <p:nvPicPr>
          <p:cNvPr id="4" name="Содержимое 10" descr="Коралловые острова (сл.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447800"/>
            <a:ext cx="3657600" cy="2438400"/>
          </a:xfrm>
          <a:prstGeom prst="rect">
            <a:avLst/>
          </a:prstGeom>
        </p:spPr>
      </p:pic>
      <p:pic>
        <p:nvPicPr>
          <p:cNvPr id="5" name="Содержимое 12" descr="Коралловые острова (сл.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4038600"/>
            <a:ext cx="3530600" cy="2647950"/>
          </a:xfrm>
          <a:prstGeom prst="rect">
            <a:avLst/>
          </a:prstGeom>
        </p:spPr>
      </p:pic>
      <p:pic>
        <p:nvPicPr>
          <p:cNvPr id="6" name="Содержимое 14" descr="Морская звезд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4419600"/>
            <a:ext cx="3314700" cy="2209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Открытие Австралии</a:t>
            </a:r>
            <a:endParaRPr lang="ru-RU" dirty="0"/>
          </a:p>
        </p:txBody>
      </p:sp>
      <p:pic>
        <p:nvPicPr>
          <p:cNvPr id="4" name="Содержимое 3" descr="Открытие Австрал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84350"/>
            <a:ext cx="6858000" cy="45720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Рельеф Австралии</a:t>
            </a:r>
            <a:endParaRPr lang="ru-RU" dirty="0"/>
          </a:p>
        </p:txBody>
      </p:sp>
      <p:pic>
        <p:nvPicPr>
          <p:cNvPr id="4" name="Содержимое 3" descr="Рельеф Австрал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8276" y="1828801"/>
            <a:ext cx="6791323" cy="452755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Большой Водораздельный хребет</a:t>
            </a:r>
            <a:endParaRPr lang="ru-RU" dirty="0"/>
          </a:p>
        </p:txBody>
      </p:sp>
      <p:pic>
        <p:nvPicPr>
          <p:cNvPr id="5" name="Содержимое 4" descr="Большой Водораздельный хребет (сл.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2518569"/>
            <a:ext cx="4038600" cy="3028950"/>
          </a:xfrm>
        </p:spPr>
      </p:pic>
      <p:pic>
        <p:nvPicPr>
          <p:cNvPr id="6" name="Содержимое 5" descr="Большой Водораздельный хребет (сл.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56138" y="2686844"/>
            <a:ext cx="4038600" cy="26924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/>
              <a:t>«Австралийские </a:t>
            </a:r>
            <a:r>
              <a:rPr lang="ru-RU" sz="3600" i="1" dirty="0" smtClean="0"/>
              <a:t>Альпы»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dirty="0"/>
          </a:p>
        </p:txBody>
      </p:sp>
      <p:pic>
        <p:nvPicPr>
          <p:cNvPr id="5" name="Содержимое 4" descr="Австралийские Альпы (сл.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2518569"/>
            <a:ext cx="4038600" cy="3028950"/>
          </a:xfrm>
        </p:spPr>
      </p:pic>
      <p:pic>
        <p:nvPicPr>
          <p:cNvPr id="6" name="Содержимое 5" descr="Австралийские Альпы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56138" y="2686844"/>
            <a:ext cx="4038600" cy="26924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98</Words>
  <Application>Microsoft Office PowerPoint</Application>
  <PresentationFormat>Экран (4:3)</PresentationFormat>
  <Paragraphs>21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Географическое положение. История открытия. Рельеф и полезные ископаемые Австралии</vt:lpstr>
      <vt:lpstr>Австралия на глобусе</vt:lpstr>
      <vt:lpstr>Слайд 3</vt:lpstr>
      <vt:lpstr>Географическое положение </vt:lpstr>
      <vt:lpstr>Коралловые о-ва, морская звезда</vt:lpstr>
      <vt:lpstr>Открытие Австралии</vt:lpstr>
      <vt:lpstr>Рельеф Австралии</vt:lpstr>
      <vt:lpstr>Большой Водораздельный хребет</vt:lpstr>
      <vt:lpstr>«Австралийские Альпы»  </vt:lpstr>
      <vt:lpstr>«Национальный парк  «Голубые горы»)</vt:lpstr>
      <vt:lpstr>Водопад в «Голубых горах» </vt:lpstr>
      <vt:lpstr>Камень Улуру</vt:lpstr>
      <vt:lpstr> « Национальный парк Улуру – Катаюта» </vt:lpstr>
      <vt:lpstr>Полезные ископаемые</vt:lpstr>
      <vt:lpstr>Домашнее задание: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Географическое положение. История открытия. Рельеф и полезные ископаемые Австралии</dc:title>
  <dc:creator>User</dc:creator>
  <cp:lastModifiedBy>admin</cp:lastModifiedBy>
  <cp:revision>7</cp:revision>
  <dcterms:created xsi:type="dcterms:W3CDTF">2012-09-20T15:54:02Z</dcterms:created>
  <dcterms:modified xsi:type="dcterms:W3CDTF">2013-01-03T14:53:25Z</dcterms:modified>
</cp:coreProperties>
</file>