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429684" cy="6286544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Муниципальное общеобразовательное учреждение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«Дашковская средне общеобразовательная школа» </a:t>
            </a:r>
          </a:p>
          <a:p>
            <a:endParaRPr lang="ru-RU" u="sng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Использование </a:t>
            </a:r>
            <a:r>
              <a:rPr lang="ru-RU" sz="3200" dirty="0" err="1" smtClean="0">
                <a:solidFill>
                  <a:schemeClr val="bg1"/>
                </a:solidFill>
              </a:rPr>
              <a:t>здоровьесберегающих</a:t>
            </a:r>
            <a:r>
              <a:rPr lang="ru-RU" sz="3200" dirty="0" smtClean="0">
                <a:solidFill>
                  <a:schemeClr val="bg1"/>
                </a:solidFill>
              </a:rPr>
              <a:t> технологий на уроке физической культуры по разделу программы гимнастика в 6 классе.</a:t>
            </a:r>
          </a:p>
          <a:p>
            <a:r>
              <a:rPr lang="ru-RU" sz="3200" u="sng" dirty="0" smtClean="0">
                <a:solidFill>
                  <a:schemeClr val="bg1"/>
                </a:solidFill>
              </a:rPr>
              <a:t>Тема урока</a:t>
            </a:r>
            <a:r>
              <a:rPr lang="ru-RU" sz="3200" b="1" u="sng" dirty="0" smtClean="0">
                <a:solidFill>
                  <a:schemeClr val="bg1"/>
                </a:solidFill>
              </a:rPr>
              <a:t> : «Совершенствование акробатических элементов »</a:t>
            </a:r>
            <a:endParaRPr lang="ru-RU" sz="3200" u="sng" dirty="0" smtClean="0">
              <a:solidFill>
                <a:schemeClr val="bg1"/>
              </a:solidFill>
            </a:endParaRPr>
          </a:p>
          <a:p>
            <a:endParaRPr lang="ru-RU" sz="3200" b="1" u="sng" dirty="0" smtClean="0">
              <a:solidFill>
                <a:schemeClr val="bg1"/>
              </a:solidFill>
            </a:endParaRPr>
          </a:p>
          <a:p>
            <a:r>
              <a:rPr lang="ru-RU" sz="3200" b="1" u="sng" dirty="0" smtClean="0">
                <a:solidFill>
                  <a:schemeClr val="bg1"/>
                </a:solidFill>
              </a:rPr>
              <a:t> 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                                         </a:t>
            </a:r>
            <a:r>
              <a:rPr lang="ru-RU" dirty="0" smtClean="0">
                <a:solidFill>
                  <a:schemeClr val="bg1"/>
                </a:solidFill>
              </a:rPr>
              <a:t>Проводящий </a:t>
            </a:r>
            <a:r>
              <a:rPr lang="ru-RU" dirty="0" err="1" smtClean="0">
                <a:solidFill>
                  <a:schemeClr val="bg1"/>
                </a:solidFill>
              </a:rPr>
              <a:t>Гоглова</a:t>
            </a:r>
            <a:r>
              <a:rPr lang="ru-RU" dirty="0" smtClean="0">
                <a:solidFill>
                  <a:schemeClr val="bg1"/>
                </a:solidFill>
              </a:rPr>
              <a:t> Н.А.</a:t>
            </a:r>
          </a:p>
          <a:p>
            <a:endParaRPr lang="ru-RU" dirty="0" smtClean="0"/>
          </a:p>
          <a:p>
            <a:r>
              <a:rPr lang="ru-RU" sz="2000" dirty="0" smtClean="0">
                <a:solidFill>
                  <a:schemeClr val="bg1"/>
                </a:solidFill>
              </a:rPr>
              <a:t>2012г.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285728"/>
            <a:ext cx="8358246" cy="5929354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Правильная осанка – залог здоровья!</a:t>
            </a: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«Осанка –внешность, </a:t>
            </a:r>
          </a:p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манера держать себя.»</a:t>
            </a:r>
          </a:p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              Словарь русского языка</a:t>
            </a:r>
          </a:p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                               </a:t>
            </a:r>
            <a:r>
              <a:rPr lang="ru-RU" sz="2000" dirty="0" err="1" smtClean="0">
                <a:solidFill>
                  <a:schemeClr val="bg1"/>
                </a:solidFill>
              </a:rPr>
              <a:t>С.И.Ожигова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7" name="Picture 3" descr="D:\Pavel\Desktop\callanetic.jpg"/>
          <p:cNvPicPr>
            <a:picLocks noChangeAspect="1" noChangeArrowheads="1"/>
          </p:cNvPicPr>
          <p:nvPr/>
        </p:nvPicPr>
        <p:blipFill>
          <a:blip r:embed="rId2"/>
          <a:srcRect l="6667" r="6666" b="4999"/>
          <a:stretch>
            <a:fillRect/>
          </a:stretch>
        </p:blipFill>
        <p:spPr bwMode="auto">
          <a:xfrm>
            <a:off x="4500562" y="2071678"/>
            <a:ext cx="3714776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429684" cy="62865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Осанка </a:t>
            </a:r>
            <a:r>
              <a:rPr lang="ru-RU" dirty="0" smtClean="0">
                <a:solidFill>
                  <a:schemeClr val="bg1"/>
                </a:solidFill>
              </a:rPr>
              <a:t>– это привычная поза тела человека в вертикальном положении.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Человек с правильной осанкой прямо держит голову, спина у него прямая, плечи на одном уровне и слегка отведены назад,  живот втянут, а грудь выдвинута вперед.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5363" name="Picture 3" descr="D:\Pavel\Desktop\new_pa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71810"/>
            <a:ext cx="4155505" cy="352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429684" cy="62865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Есть простой  способ проверить свою осанку – </a:t>
            </a:r>
          </a:p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встать спиной к стене </a:t>
            </a:r>
          </a:p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 привычной позе. </a:t>
            </a:r>
          </a:p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Если почувствуешь , что стены </a:t>
            </a:r>
          </a:p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касаются  затылок, лопатки, </a:t>
            </a:r>
          </a:p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ягодицы и пятки ,</a:t>
            </a:r>
          </a:p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 осанка правильная.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6386" name="Picture 2" descr="D:\Pavel\Desktop\i_0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643050"/>
            <a:ext cx="2752725" cy="4067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429684" cy="628654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Для неправильной осанки характерны следующие признаки: 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опущенная или излишне 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запрокинутая  вперед голова,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 сведенные вперед плечи, 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сутулая спина, 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запавшая грудная клетка, 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выпяченный живот,  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распластанные стопы, 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и не симметричное положение 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правой и левой сторон тела.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При появлении признаков нарушения осанки надо обращаться к врачу.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7411" name="Picture 3" descr="D:\Pavel\Desktop\p95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142984"/>
            <a:ext cx="2628900" cy="407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429684" cy="6286544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Что нужно делать для улучшения осанки?</a:t>
            </a:r>
          </a:p>
          <a:p>
            <a:pPr algn="l"/>
            <a:endParaRPr lang="ru-RU" b="1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Приучай  себя сидеть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 за партой или за столом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прямо, слегка наклонив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голову, опираясь в области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поясницы о спинку стула,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равномерно положив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обе руки на стол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 и не опираясь грудью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в его край.</a:t>
            </a:r>
          </a:p>
          <a:p>
            <a:pPr algn="l"/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D:\Pavel\Desktop\110710_6264338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643050"/>
            <a:ext cx="4604637" cy="475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429684" cy="62865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ru-RU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Приучай себя всегда спать на плоской постели и ровном средней женскости матраце .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>
              <a:solidFill>
                <a:schemeClr val="bg1"/>
              </a:solidFill>
            </a:endParaRP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Не имей привычку носить </a:t>
            </a:r>
          </a:p>
          <a:p>
            <a:pPr algn="r"/>
            <a:r>
              <a:rPr lang="ru-RU" sz="3200" dirty="0" smtClean="0">
                <a:solidFill>
                  <a:schemeClr val="bg1"/>
                </a:solidFill>
              </a:rPr>
              <a:t>портфель, сумку в одной </a:t>
            </a:r>
          </a:p>
          <a:p>
            <a:pPr algn="r"/>
            <a:r>
              <a:rPr lang="ru-RU" sz="3200" dirty="0" smtClean="0">
                <a:solidFill>
                  <a:schemeClr val="bg1"/>
                </a:solidFill>
              </a:rPr>
              <a:t>и той же руке.</a:t>
            </a:r>
          </a:p>
          <a:p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9458" name="Picture 2" descr="D:\Pavel\Desktop\osnovnye_pravila_sohraneniya_krasivoy_osanki_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928802"/>
            <a:ext cx="2268000" cy="2268000"/>
          </a:xfrm>
          <a:prstGeom prst="rect">
            <a:avLst/>
          </a:prstGeom>
          <a:noFill/>
        </p:spPr>
      </p:pic>
      <p:pic>
        <p:nvPicPr>
          <p:cNvPr id="19459" name="Picture 3" descr="D:\Pavel\Desktop\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7" y="2826000"/>
            <a:ext cx="3627420" cy="39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429684" cy="62865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Укреплять мышцы физическими упражнениями.</a:t>
            </a:r>
          </a:p>
          <a:p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0483" name="Picture 3" descr="D:\Pavel\Desktop\07_05_2010_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2445057" cy="2952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71538" y="4714884"/>
            <a:ext cx="6929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Гимнастика –это  основной вид спорта , входящий  в программу олимпийских  игр.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2" descr="D:\Pavel\Documents\ШКОЛА\Единый метод.день Гоглова Н.А\Фото с занятия\DSC00944.JPG"/>
          <p:cNvPicPr>
            <a:picLocks noChangeAspect="1" noChangeArrowheads="1"/>
          </p:cNvPicPr>
          <p:nvPr/>
        </p:nvPicPr>
        <p:blipFill>
          <a:blip r:embed="rId3" cstate="print"/>
          <a:srcRect l="25694" b="14672"/>
          <a:stretch>
            <a:fillRect/>
          </a:stretch>
        </p:blipFill>
        <p:spPr bwMode="auto">
          <a:xfrm>
            <a:off x="4000496" y="1285860"/>
            <a:ext cx="4751663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770</TotalTime>
  <Words>285</Words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Pavel</cp:lastModifiedBy>
  <cp:revision>74</cp:revision>
  <dcterms:created xsi:type="dcterms:W3CDTF">2012-03-14T14:41:49Z</dcterms:created>
  <dcterms:modified xsi:type="dcterms:W3CDTF">2012-12-15T19:00:36Z</dcterms:modified>
</cp:coreProperties>
</file>