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5" r:id="rId9"/>
    <p:sldId id="263" r:id="rId10"/>
    <p:sldId id="267" r:id="rId11"/>
    <p:sldId id="268" r:id="rId12"/>
    <p:sldId id="266" r:id="rId13"/>
    <p:sldId id="269" r:id="rId14"/>
    <p:sldId id="270" r:id="rId15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11" Type="http://schemas.openxmlformats.org/officeDocument/2006/relationships/image" Target="../media/image5.jpeg"/><Relationship Id="rId5" Type="http://schemas.openxmlformats.org/officeDocument/2006/relationships/image" Target="../media/image51.jpeg"/><Relationship Id="rId10" Type="http://schemas.openxmlformats.org/officeDocument/2006/relationships/image" Target="../media/image55.jpeg"/><Relationship Id="rId4" Type="http://schemas.openxmlformats.org/officeDocument/2006/relationships/image" Target="../media/image50.jpeg"/><Relationship Id="rId9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3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1.jpeg"/><Relationship Id="rId4" Type="http://schemas.openxmlformats.org/officeDocument/2006/relationships/image" Target="../media/image66.jpeg"/><Relationship Id="rId9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3.jpeg"/><Relationship Id="rId7" Type="http://schemas.openxmlformats.org/officeDocument/2006/relationships/image" Target="../media/image76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3.jpeg"/><Relationship Id="rId9" Type="http://schemas.openxmlformats.org/officeDocument/2006/relationships/image" Target="../media/image7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3699804"/>
            <a:ext cx="3333744" cy="2086650"/>
          </a:xfrm>
        </p:spPr>
        <p:txBody>
          <a:bodyPr/>
          <a:lstStyle/>
          <a:p>
            <a:r>
              <a:rPr lang="ru-RU" sz="1800" dirty="0" smtClean="0"/>
              <a:t>Выполнила:</a:t>
            </a:r>
          </a:p>
          <a:p>
            <a:r>
              <a:rPr lang="ru-RU" sz="1800" dirty="0" smtClean="0"/>
              <a:t> учитель немецкого языка </a:t>
            </a:r>
          </a:p>
          <a:p>
            <a:r>
              <a:rPr lang="ru-RU" sz="1800" dirty="0" smtClean="0"/>
              <a:t>МОУ СОШ №43 </a:t>
            </a:r>
          </a:p>
          <a:p>
            <a:r>
              <a:rPr lang="ru-RU" sz="1800" dirty="0" smtClean="0"/>
              <a:t>г.Твери</a:t>
            </a:r>
          </a:p>
          <a:p>
            <a:r>
              <a:rPr lang="ru-RU" sz="1800" dirty="0" smtClean="0"/>
              <a:t>Воробьева Людмила Денисовна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433732"/>
            <a:ext cx="7334272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Deutsche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und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russische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St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  <a:cs typeface="Segoe UI"/>
              </a:rPr>
              <a:t>ä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dte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.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Sind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sie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gleich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?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Oder?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76325" cy="1357298"/>
          </a:xfrm>
          <a:prstGeom prst="rect">
            <a:avLst/>
          </a:prstGeom>
          <a:noFill/>
        </p:spPr>
      </p:pic>
      <p:pic>
        <p:nvPicPr>
          <p:cNvPr id="6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57298"/>
            <a:ext cx="1076325" cy="1357322"/>
          </a:xfrm>
          <a:prstGeom prst="rect">
            <a:avLst/>
          </a:prstGeom>
          <a:noFill/>
        </p:spPr>
      </p:pic>
      <p:pic>
        <p:nvPicPr>
          <p:cNvPr id="7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714620"/>
            <a:ext cx="1076325" cy="1285884"/>
          </a:xfrm>
          <a:prstGeom prst="rect">
            <a:avLst/>
          </a:prstGeom>
          <a:noFill/>
        </p:spPr>
      </p:pic>
      <p:pic>
        <p:nvPicPr>
          <p:cNvPr id="8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00504"/>
            <a:ext cx="1076325" cy="1428750"/>
          </a:xfrm>
          <a:prstGeom prst="rect">
            <a:avLst/>
          </a:prstGeom>
          <a:noFill/>
        </p:spPr>
      </p:pic>
      <p:pic>
        <p:nvPicPr>
          <p:cNvPr id="9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429250"/>
            <a:ext cx="10763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42852"/>
            <a:ext cx="2592288" cy="1269924"/>
          </a:xfrm>
        </p:spPr>
        <p:txBody>
          <a:bodyPr/>
          <a:lstStyle/>
          <a:p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Berlin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людмила\Desktop\вв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248" y="404664"/>
            <a:ext cx="194501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людмила\Desktop\жж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404664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людмила\Desktop\imagesбдз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6256" y="3212976"/>
            <a:ext cx="204958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людмила\Desktop\iббб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912" y="1844824"/>
            <a:ext cx="2631504" cy="197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людмила\Desktop\imagesбююю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79912" y="4293096"/>
            <a:ext cx="2592288" cy="1941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людмила\Desktop\imageбь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47664" y="3140968"/>
            <a:ext cx="158115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76325" cy="1357298"/>
          </a:xfrm>
          <a:prstGeom prst="rect">
            <a:avLst/>
          </a:prstGeom>
          <a:noFill/>
        </p:spPr>
      </p:pic>
      <p:pic>
        <p:nvPicPr>
          <p:cNvPr id="11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57298"/>
            <a:ext cx="1076325" cy="1357298"/>
          </a:xfrm>
          <a:prstGeom prst="rect">
            <a:avLst/>
          </a:prstGeom>
          <a:noFill/>
        </p:spPr>
      </p:pic>
      <p:pic>
        <p:nvPicPr>
          <p:cNvPr id="12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714620"/>
            <a:ext cx="1076325" cy="1357298"/>
          </a:xfrm>
          <a:prstGeom prst="rect">
            <a:avLst/>
          </a:prstGeom>
          <a:noFill/>
        </p:spPr>
      </p:pic>
      <p:pic>
        <p:nvPicPr>
          <p:cNvPr id="13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71942"/>
            <a:ext cx="1076325" cy="1357298"/>
          </a:xfrm>
          <a:prstGeom prst="rect">
            <a:avLst/>
          </a:prstGeom>
          <a:noFill/>
        </p:spPr>
      </p:pic>
      <p:pic>
        <p:nvPicPr>
          <p:cNvPr id="14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9" y="5357826"/>
            <a:ext cx="714380" cy="1357298"/>
          </a:xfrm>
          <a:prstGeom prst="rect">
            <a:avLst/>
          </a:prstGeom>
          <a:noFill/>
        </p:spPr>
      </p:pic>
      <p:pic>
        <p:nvPicPr>
          <p:cNvPr id="15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357826"/>
            <a:ext cx="1076325" cy="1357298"/>
          </a:xfrm>
          <a:prstGeom prst="rect">
            <a:avLst/>
          </a:prstGeom>
          <a:noFill/>
        </p:spPr>
      </p:pic>
      <p:pic>
        <p:nvPicPr>
          <p:cNvPr id="16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61982" cy="1285860"/>
          </a:xfrm>
          <a:prstGeom prst="rect">
            <a:avLst/>
          </a:prstGeom>
          <a:noFill/>
        </p:spPr>
      </p:pic>
      <p:pic>
        <p:nvPicPr>
          <p:cNvPr id="17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71942"/>
            <a:ext cx="1076325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42852"/>
            <a:ext cx="3643338" cy="1228748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„Elbflorenz“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людмила\Desktop\нр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1930" y="0"/>
            <a:ext cx="2072070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людмила\Desktop\iгг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0"/>
            <a:ext cx="17907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людмила\Desktop\ррор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5085184"/>
            <a:ext cx="19431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людмила\Desktop\ее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664" y="4941168"/>
            <a:ext cx="2248586" cy="1535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людмила\Desktop\iоо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247" y="4941168"/>
            <a:ext cx="2097021" cy="1572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людмила\Desktop\imageдд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95936" y="1700808"/>
            <a:ext cx="2004113" cy="2831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людмила\Desktop\ииi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75656" y="2204864"/>
            <a:ext cx="1905000" cy="157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людмила\Desktop\88i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60232" y="2196967"/>
            <a:ext cx="2160240" cy="158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57298"/>
            <a:ext cx="1076325" cy="1357298"/>
          </a:xfrm>
          <a:prstGeom prst="rect">
            <a:avLst/>
          </a:prstGeom>
          <a:noFill/>
        </p:spPr>
      </p:pic>
      <p:pic>
        <p:nvPicPr>
          <p:cNvPr id="12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76325" cy="1357298"/>
          </a:xfrm>
          <a:prstGeom prst="rect">
            <a:avLst/>
          </a:prstGeom>
          <a:noFill/>
        </p:spPr>
      </p:pic>
      <p:pic>
        <p:nvPicPr>
          <p:cNvPr id="13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714620"/>
            <a:ext cx="1076325" cy="1357298"/>
          </a:xfrm>
          <a:prstGeom prst="rect">
            <a:avLst/>
          </a:prstGeom>
          <a:noFill/>
        </p:spPr>
      </p:pic>
      <p:pic>
        <p:nvPicPr>
          <p:cNvPr id="14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500702"/>
            <a:ext cx="1076325" cy="1357298"/>
          </a:xfrm>
          <a:prstGeom prst="rect">
            <a:avLst/>
          </a:prstGeom>
          <a:noFill/>
        </p:spPr>
      </p:pic>
      <p:pic>
        <p:nvPicPr>
          <p:cNvPr id="15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71942"/>
            <a:ext cx="1076325" cy="1357298"/>
          </a:xfrm>
          <a:prstGeom prst="rect">
            <a:avLst/>
          </a:prstGeom>
          <a:noFill/>
        </p:spPr>
      </p:pic>
      <p:pic>
        <p:nvPicPr>
          <p:cNvPr id="16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301208"/>
            <a:ext cx="1076325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42852"/>
            <a:ext cx="4896544" cy="837876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Fachwerkhäuser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 descr="C:\Users\людмила\Desktop\фахверк\фйц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780928"/>
            <a:ext cx="1656184" cy="219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людмила\Desktop\фахверк\фах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1052736"/>
            <a:ext cx="22002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людмила\Desktop\фахверк\фяч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264" y="1052736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6296" y="2708920"/>
            <a:ext cx="1760894" cy="233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людмила\Desktop\фахверк\фцi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63688" y="5271718"/>
            <a:ext cx="2232248" cy="158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людмила\Desktop\фахверк\фффi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9872" y="2420888"/>
            <a:ext cx="3436922" cy="236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людмила\Desktop\imageфффффs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0192" y="5373216"/>
            <a:ext cx="2466975" cy="148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714620"/>
            <a:ext cx="1076325" cy="1357298"/>
          </a:xfrm>
          <a:prstGeom prst="rect">
            <a:avLst/>
          </a:prstGeom>
          <a:noFill/>
        </p:spPr>
      </p:pic>
      <p:pic>
        <p:nvPicPr>
          <p:cNvPr id="13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76325" cy="1357298"/>
          </a:xfrm>
          <a:prstGeom prst="rect">
            <a:avLst/>
          </a:prstGeom>
          <a:noFill/>
        </p:spPr>
      </p:pic>
      <p:pic>
        <p:nvPicPr>
          <p:cNvPr id="14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57298"/>
            <a:ext cx="1076325" cy="1357298"/>
          </a:xfrm>
          <a:prstGeom prst="rect">
            <a:avLst/>
          </a:prstGeom>
          <a:noFill/>
        </p:spPr>
      </p:pic>
      <p:pic>
        <p:nvPicPr>
          <p:cNvPr id="15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71942"/>
            <a:ext cx="1076325" cy="1357298"/>
          </a:xfrm>
          <a:prstGeom prst="rect">
            <a:avLst/>
          </a:prstGeom>
          <a:noFill/>
        </p:spPr>
      </p:pic>
      <p:pic>
        <p:nvPicPr>
          <p:cNvPr id="16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357826"/>
            <a:ext cx="1076325" cy="1357298"/>
          </a:xfrm>
          <a:prstGeom prst="rect">
            <a:avLst/>
          </a:prstGeom>
          <a:noFill/>
        </p:spPr>
      </p:pic>
      <p:pic>
        <p:nvPicPr>
          <p:cNvPr id="8" name="Picture 2" descr="C:\Users\людмила\Desktop\фахверк\imageфыs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79912" y="5301208"/>
            <a:ext cx="2628900" cy="1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0"/>
            <a:ext cx="3456384" cy="980728"/>
          </a:xfrm>
        </p:spPr>
        <p:txBody>
          <a:bodyPr/>
          <a:lstStyle/>
          <a:p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Rathäuser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 descr="C:\Users\людмила\Desktop\imagesдж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052736"/>
            <a:ext cx="1771650" cy="25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людмила\Desktop\search_files\images_0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1052736"/>
            <a:ext cx="1885950" cy="124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76325" cy="1357298"/>
          </a:xfrm>
          <a:prstGeom prst="rect">
            <a:avLst/>
          </a:prstGeom>
          <a:noFill/>
        </p:spPr>
      </p:pic>
      <p:pic>
        <p:nvPicPr>
          <p:cNvPr id="12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57298"/>
            <a:ext cx="1076325" cy="1357298"/>
          </a:xfrm>
          <a:prstGeom prst="rect">
            <a:avLst/>
          </a:prstGeom>
          <a:noFill/>
        </p:spPr>
      </p:pic>
      <p:pic>
        <p:nvPicPr>
          <p:cNvPr id="13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714620"/>
            <a:ext cx="1076325" cy="1357298"/>
          </a:xfrm>
          <a:prstGeom prst="rect">
            <a:avLst/>
          </a:prstGeom>
          <a:noFill/>
        </p:spPr>
      </p:pic>
      <p:pic>
        <p:nvPicPr>
          <p:cNvPr id="14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45" y="5500702"/>
            <a:ext cx="928693" cy="1357298"/>
          </a:xfrm>
          <a:prstGeom prst="rect">
            <a:avLst/>
          </a:prstGeom>
          <a:noFill/>
        </p:spPr>
      </p:pic>
      <p:pic>
        <p:nvPicPr>
          <p:cNvPr id="15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500702"/>
            <a:ext cx="1076325" cy="1357298"/>
          </a:xfrm>
          <a:prstGeom prst="rect">
            <a:avLst/>
          </a:prstGeom>
          <a:noFill/>
        </p:spPr>
      </p:pic>
      <p:pic>
        <p:nvPicPr>
          <p:cNvPr id="16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500702"/>
            <a:ext cx="1076325" cy="1357298"/>
          </a:xfrm>
          <a:prstGeom prst="rect">
            <a:avLst/>
          </a:prstGeom>
          <a:noFill/>
        </p:spPr>
      </p:pic>
      <p:pic>
        <p:nvPicPr>
          <p:cNvPr id="17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71942"/>
            <a:ext cx="1076325" cy="1357298"/>
          </a:xfrm>
          <a:prstGeom prst="rect">
            <a:avLst/>
          </a:prstGeom>
          <a:noFill/>
        </p:spPr>
      </p:pic>
      <p:pic>
        <p:nvPicPr>
          <p:cNvPr id="1026" name="Picture 2" descr="C:\Users\людмила\Desktop\imaрррge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1640" y="4725144"/>
            <a:ext cx="3203363" cy="1964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людмила\Desktop\ррр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5852" y="980728"/>
            <a:ext cx="256348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людмила\Desktop\iро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56176" y="4725144"/>
            <a:ext cx="2808142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людмила\Desktop\iрат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43808" y="2852936"/>
            <a:ext cx="3817383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7859216" cy="847708"/>
          </a:xfrm>
        </p:spPr>
        <p:txBody>
          <a:bodyPr>
            <a:noAutofit/>
          </a:bodyPr>
          <a:lstStyle/>
          <a:p>
            <a:r>
              <a:rPr lang="de-DE" sz="6000" dirty="0" err="1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Gloriosa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Users\людмила\Desktop\gloriosa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142984"/>
            <a:ext cx="4191000" cy="470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людмила\Desktop\iььь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1526500"/>
            <a:ext cx="2520280" cy="3273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76325" cy="1428736"/>
          </a:xfrm>
          <a:prstGeom prst="rect">
            <a:avLst/>
          </a:prstGeom>
          <a:noFill/>
        </p:spPr>
      </p:pic>
      <p:pic>
        <p:nvPicPr>
          <p:cNvPr id="6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428736"/>
            <a:ext cx="1076325" cy="1357298"/>
          </a:xfrm>
          <a:prstGeom prst="rect">
            <a:avLst/>
          </a:prstGeom>
          <a:noFill/>
        </p:spPr>
      </p:pic>
      <p:pic>
        <p:nvPicPr>
          <p:cNvPr id="7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786058"/>
            <a:ext cx="1076325" cy="1357298"/>
          </a:xfrm>
          <a:prstGeom prst="rect">
            <a:avLst/>
          </a:prstGeom>
          <a:noFill/>
        </p:spPr>
      </p:pic>
      <p:pic>
        <p:nvPicPr>
          <p:cNvPr id="8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143380"/>
            <a:ext cx="1076325" cy="1357298"/>
          </a:xfrm>
          <a:prstGeom prst="rect">
            <a:avLst/>
          </a:prstGeom>
          <a:noFill/>
        </p:spPr>
      </p:pic>
      <p:pic>
        <p:nvPicPr>
          <p:cNvPr id="9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500702"/>
            <a:ext cx="1076325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929586" cy="1219200"/>
          </a:xfrm>
        </p:spPr>
        <p:txBody>
          <a:bodyPr>
            <a:normAutofit/>
          </a:bodyPr>
          <a:lstStyle/>
          <a:p>
            <a:pPr algn="ctr"/>
            <a:r>
              <a:rPr lang="de-DE" sz="36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Ein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de-DE" sz="36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Denkmal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de-DE" sz="36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der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de-DE" sz="36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altrussischen Baukunst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Picture 2" descr="C:\Users\людмила\Desktop\images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1000108"/>
            <a:ext cx="1819275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людмила\Desktop\iмм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500174"/>
            <a:ext cx="288038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357826"/>
            <a:ext cx="1076325" cy="1357298"/>
          </a:xfrm>
          <a:prstGeom prst="rect">
            <a:avLst/>
          </a:prstGeom>
          <a:noFill/>
        </p:spPr>
      </p:pic>
      <p:pic>
        <p:nvPicPr>
          <p:cNvPr id="8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357826"/>
            <a:ext cx="1076325" cy="1357298"/>
          </a:xfrm>
          <a:prstGeom prst="rect">
            <a:avLst/>
          </a:prstGeom>
          <a:noFill/>
        </p:spPr>
      </p:pic>
      <p:pic>
        <p:nvPicPr>
          <p:cNvPr id="9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00504"/>
            <a:ext cx="1076325" cy="1357298"/>
          </a:xfrm>
          <a:prstGeom prst="rect">
            <a:avLst/>
          </a:prstGeom>
          <a:noFill/>
        </p:spPr>
      </p:pic>
      <p:pic>
        <p:nvPicPr>
          <p:cNvPr id="10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643182"/>
            <a:ext cx="1076325" cy="1357298"/>
          </a:xfrm>
          <a:prstGeom prst="rect">
            <a:avLst/>
          </a:prstGeom>
          <a:noFill/>
        </p:spPr>
      </p:pic>
      <p:pic>
        <p:nvPicPr>
          <p:cNvPr id="11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285860"/>
            <a:ext cx="1076325" cy="1357298"/>
          </a:xfrm>
          <a:prstGeom prst="rect">
            <a:avLst/>
          </a:prstGeom>
          <a:noFill/>
        </p:spPr>
      </p:pic>
      <p:pic>
        <p:nvPicPr>
          <p:cNvPr id="12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76325" cy="1357298"/>
          </a:xfrm>
          <a:prstGeom prst="rect">
            <a:avLst/>
          </a:prstGeom>
          <a:noFill/>
        </p:spPr>
      </p:pic>
      <p:pic>
        <p:nvPicPr>
          <p:cNvPr id="1026" name="Picture 2" descr="C:\Users\людмила\Desktop\ььь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 bwMode="auto">
          <a:xfrm>
            <a:off x="3500430" y="3000372"/>
            <a:ext cx="2348803" cy="226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людмила\Desktop\iллл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4071942"/>
            <a:ext cx="2357454" cy="2555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2500306"/>
            <a:ext cx="4214842" cy="914626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Moskau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14290"/>
            <a:ext cx="3214710" cy="21314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людмила\Desktop\imageв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072066" y="3714752"/>
            <a:ext cx="2600325" cy="1762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 flipH="1">
            <a:off x="5357818" y="5643578"/>
            <a:ext cx="208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Georgia" pitchFamily="18" charset="0"/>
              </a:rPr>
              <a:t>An der Moskwa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452625" y="5677031"/>
            <a:ext cx="118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Georgia" pitchFamily="18" charset="0"/>
              </a:rPr>
              <a:t>1147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" name="Picture 2" descr="C:\Users\людмила\Desktop\indexьь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3714752"/>
            <a:ext cx="2619375" cy="1743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643182"/>
            <a:ext cx="1076325" cy="1357298"/>
          </a:xfrm>
          <a:prstGeom prst="rect">
            <a:avLst/>
          </a:prstGeom>
          <a:noFill/>
        </p:spPr>
      </p:pic>
      <p:pic>
        <p:nvPicPr>
          <p:cNvPr id="11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285860"/>
            <a:ext cx="1076325" cy="1357298"/>
          </a:xfrm>
          <a:prstGeom prst="rect">
            <a:avLst/>
          </a:prstGeom>
          <a:noFill/>
        </p:spPr>
      </p:pic>
      <p:pic>
        <p:nvPicPr>
          <p:cNvPr id="12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76325" cy="1357298"/>
          </a:xfrm>
          <a:prstGeom prst="rect">
            <a:avLst/>
          </a:prstGeom>
          <a:noFill/>
        </p:spPr>
      </p:pic>
      <p:pic>
        <p:nvPicPr>
          <p:cNvPr id="13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357826"/>
            <a:ext cx="1076325" cy="1357298"/>
          </a:xfrm>
          <a:prstGeom prst="rect">
            <a:avLst/>
          </a:prstGeom>
          <a:noFill/>
        </p:spPr>
      </p:pic>
      <p:pic>
        <p:nvPicPr>
          <p:cNvPr id="14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00504"/>
            <a:ext cx="1076325" cy="1357298"/>
          </a:xfrm>
          <a:prstGeom prst="rect">
            <a:avLst/>
          </a:prstGeom>
          <a:noFill/>
        </p:spPr>
      </p:pic>
      <p:pic>
        <p:nvPicPr>
          <p:cNvPr id="15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1" y="2643182"/>
            <a:ext cx="919138" cy="1357322"/>
          </a:xfrm>
          <a:prstGeom prst="rect">
            <a:avLst/>
          </a:prstGeom>
          <a:noFill/>
        </p:spPr>
      </p:pic>
      <p:pic>
        <p:nvPicPr>
          <p:cNvPr id="16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57298"/>
            <a:ext cx="1000100" cy="1285884"/>
          </a:xfrm>
          <a:prstGeom prst="rect">
            <a:avLst/>
          </a:prstGeom>
          <a:noFill/>
        </p:spPr>
      </p:pic>
      <p:pic>
        <p:nvPicPr>
          <p:cNvPr id="17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107153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52400"/>
            <a:ext cx="6858048" cy="847708"/>
          </a:xfrm>
        </p:spPr>
        <p:txBody>
          <a:bodyPr>
            <a:normAutofit/>
          </a:bodyPr>
          <a:lstStyle/>
          <a:p>
            <a:pPr algn="ctr"/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Das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Herz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Moskaus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Users\людмила\Desktop\imagesпп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196752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людмила\Desktop\imagesг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6256" y="4005064"/>
            <a:ext cx="1781175" cy="25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людмила\Desktop\imagesо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4797152"/>
            <a:ext cx="2907407" cy="1934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людмила\Desktop\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1070" y="1196752"/>
            <a:ext cx="237626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людмила\Desktop\images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896" y="2780928"/>
            <a:ext cx="315275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00504"/>
            <a:ext cx="1076325" cy="1357298"/>
          </a:xfrm>
          <a:prstGeom prst="rect">
            <a:avLst/>
          </a:prstGeom>
          <a:noFill/>
        </p:spPr>
      </p:pic>
      <p:pic>
        <p:nvPicPr>
          <p:cNvPr id="9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643182"/>
            <a:ext cx="1076325" cy="1357298"/>
          </a:xfrm>
          <a:prstGeom prst="rect">
            <a:avLst/>
          </a:prstGeom>
          <a:noFill/>
        </p:spPr>
      </p:pic>
      <p:pic>
        <p:nvPicPr>
          <p:cNvPr id="10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285860"/>
            <a:ext cx="1076325" cy="1357298"/>
          </a:xfrm>
          <a:prstGeom prst="rect">
            <a:avLst/>
          </a:prstGeom>
          <a:noFill/>
        </p:spPr>
      </p:pic>
      <p:pic>
        <p:nvPicPr>
          <p:cNvPr id="11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76325" cy="1357298"/>
          </a:xfrm>
          <a:prstGeom prst="rect">
            <a:avLst/>
          </a:prstGeom>
          <a:noFill/>
        </p:spPr>
      </p:pic>
      <p:pic>
        <p:nvPicPr>
          <p:cNvPr id="12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357826"/>
            <a:ext cx="1076325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8001024" cy="857256"/>
          </a:xfrm>
        </p:spPr>
        <p:txBody>
          <a:bodyPr>
            <a:noAutofit/>
          </a:bodyPr>
          <a:lstStyle/>
          <a:p>
            <a:pPr algn="ctr"/>
            <a:r>
              <a:rPr lang="de-DE" sz="36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Die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de-DE" sz="36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zweite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de-DE" sz="36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russische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de-DE" sz="36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Hauptstadt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Picture 2" descr="C:\Users\людмила\Desktop\imagз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5085184"/>
            <a:ext cx="287655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людмила\Desktop\imagesи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4797152"/>
            <a:ext cx="248602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людмила\Desktop\indexбб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571612"/>
            <a:ext cx="257176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людмила\Desktop\imagesааа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04" y="1500174"/>
            <a:ext cx="2409825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00504"/>
            <a:ext cx="1076325" cy="1357298"/>
          </a:xfrm>
          <a:prstGeom prst="rect">
            <a:avLst/>
          </a:prstGeom>
          <a:noFill/>
        </p:spPr>
      </p:pic>
      <p:pic>
        <p:nvPicPr>
          <p:cNvPr id="10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357826"/>
            <a:ext cx="1076325" cy="1357298"/>
          </a:xfrm>
          <a:prstGeom prst="rect">
            <a:avLst/>
          </a:prstGeom>
          <a:noFill/>
        </p:spPr>
      </p:pic>
      <p:pic>
        <p:nvPicPr>
          <p:cNvPr id="11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643182"/>
            <a:ext cx="1076325" cy="1357298"/>
          </a:xfrm>
          <a:prstGeom prst="rect">
            <a:avLst/>
          </a:prstGeom>
          <a:noFill/>
        </p:spPr>
      </p:pic>
      <p:pic>
        <p:nvPicPr>
          <p:cNvPr id="12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76325" cy="1357298"/>
          </a:xfrm>
          <a:prstGeom prst="rect">
            <a:avLst/>
          </a:prstGeom>
          <a:noFill/>
        </p:spPr>
      </p:pic>
      <p:pic>
        <p:nvPicPr>
          <p:cNvPr id="13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57298"/>
            <a:ext cx="1076325" cy="1357298"/>
          </a:xfrm>
          <a:prstGeom prst="rect">
            <a:avLst/>
          </a:prstGeom>
          <a:noFill/>
        </p:spPr>
      </p:pic>
      <p:pic>
        <p:nvPicPr>
          <p:cNvPr id="5" name="Picture 2" descr="C:\Users\людмила\Desktop\лдi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8570" y="3214686"/>
            <a:ext cx="3143694" cy="208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54632" cy="836712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Museum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unter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freiem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Himmel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C:\Users\людмила\Desktop\хх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957679"/>
            <a:ext cx="2160240" cy="223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людмила\Desktop\i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4941168"/>
            <a:ext cx="2593386" cy="171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людмила\Desktop\imageлл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2060848"/>
            <a:ext cx="1914525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людмила\Desktop\indeитx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208" y="908720"/>
            <a:ext cx="246697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людмила\Desktop\indexщщ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7624" y="4653136"/>
            <a:ext cx="2908414" cy="1978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людмила\Desktop\images..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95728" y="4437112"/>
            <a:ext cx="2448272" cy="2269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643182"/>
            <a:ext cx="1076325" cy="1357298"/>
          </a:xfrm>
          <a:prstGeom prst="rect">
            <a:avLst/>
          </a:prstGeom>
          <a:noFill/>
        </p:spPr>
      </p:pic>
      <p:pic>
        <p:nvPicPr>
          <p:cNvPr id="10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357826"/>
            <a:ext cx="1076325" cy="1357298"/>
          </a:xfrm>
          <a:prstGeom prst="rect">
            <a:avLst/>
          </a:prstGeom>
          <a:noFill/>
        </p:spPr>
      </p:pic>
      <p:pic>
        <p:nvPicPr>
          <p:cNvPr id="11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285860"/>
            <a:ext cx="1076325" cy="1357298"/>
          </a:xfrm>
          <a:prstGeom prst="rect">
            <a:avLst/>
          </a:prstGeom>
          <a:noFill/>
        </p:spPr>
      </p:pic>
      <p:pic>
        <p:nvPicPr>
          <p:cNvPr id="12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76325" cy="1357298"/>
          </a:xfrm>
          <a:prstGeom prst="rect">
            <a:avLst/>
          </a:prstGeom>
          <a:noFill/>
        </p:spPr>
      </p:pic>
      <p:pic>
        <p:nvPicPr>
          <p:cNvPr id="13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00504"/>
            <a:ext cx="1076325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85728"/>
            <a:ext cx="5616624" cy="695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„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Nördliche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 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 Venedig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людмила\Desktop\imageз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9868" y="4653136"/>
            <a:ext cx="2924132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людмила\Desktop\сс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68955" y="980728"/>
            <a:ext cx="2976330" cy="2232248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C:\Users\людмила\Desktop\images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4797152"/>
            <a:ext cx="2854413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людмила\Desktop\imageол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624" y="1052736"/>
            <a:ext cx="3138054" cy="2088232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714620"/>
            <a:ext cx="1076325" cy="1357298"/>
          </a:xfrm>
          <a:prstGeom prst="rect">
            <a:avLst/>
          </a:prstGeom>
          <a:noFill/>
        </p:spPr>
      </p:pic>
      <p:pic>
        <p:nvPicPr>
          <p:cNvPr id="10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76325" cy="1357298"/>
          </a:xfrm>
          <a:prstGeom prst="rect">
            <a:avLst/>
          </a:prstGeom>
          <a:noFill/>
        </p:spPr>
      </p:pic>
      <p:pic>
        <p:nvPicPr>
          <p:cNvPr id="11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57298"/>
            <a:ext cx="1076325" cy="1357298"/>
          </a:xfrm>
          <a:prstGeom prst="rect">
            <a:avLst/>
          </a:prstGeom>
          <a:noFill/>
        </p:spPr>
      </p:pic>
      <p:pic>
        <p:nvPicPr>
          <p:cNvPr id="12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71942"/>
            <a:ext cx="1076325" cy="1357298"/>
          </a:xfrm>
          <a:prstGeom prst="rect">
            <a:avLst/>
          </a:prstGeom>
          <a:noFill/>
        </p:spPr>
      </p:pic>
      <p:pic>
        <p:nvPicPr>
          <p:cNvPr id="13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714620"/>
            <a:ext cx="1076325" cy="1357298"/>
          </a:xfrm>
          <a:prstGeom prst="rect">
            <a:avLst/>
          </a:prstGeom>
          <a:noFill/>
        </p:spPr>
      </p:pic>
      <p:pic>
        <p:nvPicPr>
          <p:cNvPr id="14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214950"/>
            <a:ext cx="1076325" cy="1357298"/>
          </a:xfrm>
          <a:prstGeom prst="rect">
            <a:avLst/>
          </a:prstGeom>
          <a:noFill/>
        </p:spPr>
      </p:pic>
      <p:pic>
        <p:nvPicPr>
          <p:cNvPr id="15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857628"/>
            <a:ext cx="1076325" cy="1357298"/>
          </a:xfrm>
          <a:prstGeom prst="rect">
            <a:avLst/>
          </a:prstGeom>
          <a:noFill/>
        </p:spPr>
      </p:pic>
      <p:pic>
        <p:nvPicPr>
          <p:cNvPr id="5" name="Picture 2" descr="C:\Users\людмила\Desktop\imagesзщш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91880" y="2708920"/>
            <a:ext cx="2952328" cy="2346722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52400"/>
            <a:ext cx="5184576" cy="828328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Sehenswürdigkeiten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 descr="C:\Users\людмила\Desktop\о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908720"/>
            <a:ext cx="3259114" cy="2273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людмила\Desktop\рп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4869160"/>
            <a:ext cx="2581275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людмила\Desktop\imageщщ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4797152"/>
            <a:ext cx="2562225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людмила\Desktop\indeппx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980728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76325" cy="1357298"/>
          </a:xfrm>
          <a:prstGeom prst="rect">
            <a:avLst/>
          </a:prstGeom>
          <a:noFill/>
        </p:spPr>
      </p:pic>
      <p:pic>
        <p:nvPicPr>
          <p:cNvPr id="10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357298"/>
            <a:ext cx="1076325" cy="1357298"/>
          </a:xfrm>
          <a:prstGeom prst="rect">
            <a:avLst/>
          </a:prstGeom>
          <a:noFill/>
        </p:spPr>
      </p:pic>
      <p:pic>
        <p:nvPicPr>
          <p:cNvPr id="11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714620"/>
            <a:ext cx="1076325" cy="1357298"/>
          </a:xfrm>
          <a:prstGeom prst="rect">
            <a:avLst/>
          </a:prstGeom>
          <a:noFill/>
        </p:spPr>
      </p:pic>
      <p:pic>
        <p:nvPicPr>
          <p:cNvPr id="12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71942"/>
            <a:ext cx="1076325" cy="1357298"/>
          </a:xfrm>
          <a:prstGeom prst="rect">
            <a:avLst/>
          </a:prstGeom>
          <a:noFill/>
        </p:spPr>
      </p:pic>
      <p:pic>
        <p:nvPicPr>
          <p:cNvPr id="13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357826"/>
            <a:ext cx="1076325" cy="1357298"/>
          </a:xfrm>
          <a:prstGeom prst="rect">
            <a:avLst/>
          </a:prstGeom>
          <a:noFill/>
        </p:spPr>
      </p:pic>
      <p:pic>
        <p:nvPicPr>
          <p:cNvPr id="1026" name="Picture 2" descr="C:\Users\людмила\Desktop\ггi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35896" y="2708920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юдмила\Desktop\imagesррр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4653136"/>
            <a:ext cx="3043716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людмила\Desktop\imagesю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4725144"/>
            <a:ext cx="2988694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людмила\Desktop\я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1124744"/>
            <a:ext cx="2690818" cy="185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85728"/>
            <a:ext cx="4176464" cy="767008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Weiße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 </a:t>
            </a:r>
            <a:r>
              <a:rPr lang="de-DE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Nächte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Picture 2" descr="C:\Users\людмила\Desktop\е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2" y="2420888"/>
            <a:ext cx="2840377" cy="2274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людмила\Desktop\im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1640" y="908720"/>
            <a:ext cx="1743075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500702"/>
            <a:ext cx="1076325" cy="1357298"/>
          </a:xfrm>
          <a:prstGeom prst="rect">
            <a:avLst/>
          </a:prstGeom>
          <a:noFill/>
        </p:spPr>
      </p:pic>
      <p:pic>
        <p:nvPicPr>
          <p:cNvPr id="11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357826"/>
            <a:ext cx="1076325" cy="1357298"/>
          </a:xfrm>
          <a:prstGeom prst="rect">
            <a:avLst/>
          </a:prstGeom>
          <a:noFill/>
        </p:spPr>
      </p:pic>
      <p:pic>
        <p:nvPicPr>
          <p:cNvPr id="12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00504"/>
            <a:ext cx="1076325" cy="1357298"/>
          </a:xfrm>
          <a:prstGeom prst="rect">
            <a:avLst/>
          </a:prstGeom>
          <a:noFill/>
        </p:spPr>
      </p:pic>
      <p:pic>
        <p:nvPicPr>
          <p:cNvPr id="13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643182"/>
            <a:ext cx="1076325" cy="1357298"/>
          </a:xfrm>
          <a:prstGeom prst="rect">
            <a:avLst/>
          </a:prstGeom>
          <a:noFill/>
        </p:spPr>
      </p:pic>
      <p:pic>
        <p:nvPicPr>
          <p:cNvPr id="14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285860"/>
            <a:ext cx="1076325" cy="1357298"/>
          </a:xfrm>
          <a:prstGeom prst="rect">
            <a:avLst/>
          </a:prstGeom>
          <a:noFill/>
        </p:spPr>
      </p:pic>
      <p:pic>
        <p:nvPicPr>
          <p:cNvPr id="15" name="Picture 2" descr="C:\Users\людмила\Desktop\фахверк\фыi.jp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076325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C9D2BD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302</TotalTime>
  <Words>54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Deutsche  und   russische Städte. Sind  sie  gleich?    Oder?</vt:lpstr>
      <vt:lpstr>Ein  Denkmal  der  altrussischen Baukunst</vt:lpstr>
      <vt:lpstr>Moskau</vt:lpstr>
      <vt:lpstr>Das  Herz  Moskaus</vt:lpstr>
      <vt:lpstr>Die  zweite  russische  Hauptstadt</vt:lpstr>
      <vt:lpstr>Museum  unter  freiem  Himmel</vt:lpstr>
      <vt:lpstr>„Nördliche  Venedig“</vt:lpstr>
      <vt:lpstr>Sehenswürdigkeiten</vt:lpstr>
      <vt:lpstr>Weiße   Nächte</vt:lpstr>
      <vt:lpstr>Berlin</vt:lpstr>
      <vt:lpstr>„Elbflorenz“</vt:lpstr>
      <vt:lpstr>Fachwerkhäuser</vt:lpstr>
      <vt:lpstr>Rathäuser</vt:lpstr>
      <vt:lpstr>Gloriosa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Deutsche und russische Städte. Sind sie gleich? Oder?</dc:title>
  <cp:lastModifiedBy>revaz</cp:lastModifiedBy>
  <cp:revision>133</cp:revision>
  <dcterms:modified xsi:type="dcterms:W3CDTF">2013-02-05T19:41:21Z</dcterms:modified>
</cp:coreProperties>
</file>