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316" r:id="rId3"/>
    <p:sldId id="284" r:id="rId4"/>
    <p:sldId id="282" r:id="rId5"/>
    <p:sldId id="311" r:id="rId6"/>
    <p:sldId id="280" r:id="rId7"/>
    <p:sldId id="281" r:id="rId8"/>
    <p:sldId id="298" r:id="rId9"/>
    <p:sldId id="299" r:id="rId10"/>
    <p:sldId id="306" r:id="rId11"/>
    <p:sldId id="291" r:id="rId12"/>
    <p:sldId id="279" r:id="rId13"/>
    <p:sldId id="313" r:id="rId14"/>
    <p:sldId id="259" r:id="rId15"/>
    <p:sldId id="314" r:id="rId16"/>
    <p:sldId id="310" r:id="rId17"/>
    <p:sldId id="31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9FC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35" autoAdjust="0"/>
    <p:restoredTop sz="94671" autoAdjust="0"/>
  </p:normalViewPr>
  <p:slideViewPr>
    <p:cSldViewPr>
      <p:cViewPr varScale="1">
        <p:scale>
          <a:sx n="48" d="100"/>
          <a:sy n="48" d="100"/>
        </p:scale>
        <p:origin x="-5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62A84-36C7-4726-867E-47A2BF2F4BEA}" type="datetimeFigureOut">
              <a:rPr lang="ru-RU" smtClean="0"/>
              <a:pPr/>
              <a:t>25.11.2012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D2CD9-2AF5-4426-BACA-0302057636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051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D2CD9-2AF5-4426-BACA-03020576363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D2CD9-2AF5-4426-BACA-03020576363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1016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D2CD9-2AF5-4426-BACA-03020576363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8950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D2CD9-2AF5-4426-BACA-03020576363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6377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0A467C6-0698-43BA-BC1A-BC714D51000F}" type="datetimeFigureOut">
              <a:rPr lang="ru-RU" smtClean="0"/>
              <a:pPr/>
              <a:t>25.11.2012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A8CA3C-3FD5-4C38-A31A-AC6FFA63CA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258760.gif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82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685800" y="3933056"/>
            <a:ext cx="7772400" cy="2924944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осень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98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92869773.gifпадают листья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8779572_12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61" y="3791502"/>
            <a:ext cx="2858445" cy="2788266"/>
          </a:xfrm>
          <a:prstGeom prst="ellipse">
            <a:avLst/>
          </a:prstGeom>
          <a:ln w="635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2861" y="548680"/>
            <a:ext cx="2844824" cy="2672284"/>
          </a:xfrm>
          <a:prstGeom prst="ellipse">
            <a:avLst/>
          </a:prstGeom>
          <a:ln w="952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238" t="16078" r="1344" b="32119"/>
          <a:stretch/>
        </p:blipFill>
        <p:spPr bwMode="auto">
          <a:xfrm>
            <a:off x="2359639" y="4264552"/>
            <a:ext cx="2742166" cy="2593448"/>
          </a:xfrm>
          <a:prstGeom prst="ellipse">
            <a:avLst/>
          </a:prstGeom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Стрелка вниз 10"/>
          <p:cNvSpPr/>
          <p:nvPr/>
        </p:nvSpPr>
        <p:spPr>
          <a:xfrm rot="15500360" flipH="1">
            <a:off x="3509746" y="390739"/>
            <a:ext cx="101287" cy="4850017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112732" y="2032038"/>
            <a:ext cx="1300356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Стрелка вниз 12"/>
          <p:cNvSpPr/>
          <p:nvPr/>
        </p:nvSpPr>
        <p:spPr>
          <a:xfrm rot="14864916">
            <a:off x="1705417" y="1638774"/>
            <a:ext cx="97359" cy="1469786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6764916" flipH="1">
            <a:off x="3578436" y="1519711"/>
            <a:ext cx="85406" cy="4996786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7563721">
            <a:off x="1669120" y="3680897"/>
            <a:ext cx="105953" cy="153984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2345614" y="0"/>
            <a:ext cx="2756191" cy="2673944"/>
          </a:xfrm>
          <a:prstGeom prst="ellipse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8667" b="98000" l="667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15816" y="221233"/>
            <a:ext cx="2608824" cy="2672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2357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602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0_624bc_49f61148_XL.gif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64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987824" y="2004729"/>
            <a:ext cx="3168352" cy="306034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127761" y="260648"/>
            <a:ext cx="3123525" cy="313771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63710" y="3824943"/>
            <a:ext cx="3114216" cy="2927176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685950" y="3712074"/>
            <a:ext cx="3252763" cy="304004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685950" y="260648"/>
            <a:ext cx="3139259" cy="2952328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830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677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276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955" y="-25313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4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2286000" cy="1934301"/>
          </a:xfrm>
          <a:prstGeom prst="roundRect">
            <a:avLst/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7403" y="771473"/>
            <a:ext cx="1302245" cy="1281522"/>
          </a:xfrm>
          <a:prstGeom prst="roundRect">
            <a:avLst/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472"/>
          <a:stretch/>
        </p:blipFill>
        <p:spPr bwMode="auto">
          <a:xfrm>
            <a:off x="1373124" y="2606239"/>
            <a:ext cx="2363991" cy="176677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5969346" y="3147548"/>
            <a:ext cx="1412503" cy="117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 rot="10800000">
            <a:off x="1433989" y="4725144"/>
            <a:ext cx="2242260" cy="1806505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 rot="10800000">
            <a:off x="6084168" y="5177706"/>
            <a:ext cx="1310103" cy="1086424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 rot="16200000" flipH="1">
            <a:off x="4731308" y="881016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6200000" flipH="1">
            <a:off x="4711346" y="3067847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6200000" flipH="1">
            <a:off x="4711346" y="5042030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197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4911" y="307761"/>
            <a:ext cx="2523963" cy="207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0924" y="836712"/>
            <a:ext cx="1490626" cy="139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9708" y="2595440"/>
            <a:ext cx="2628901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9861" y="3068960"/>
            <a:ext cx="154895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0855" y="4873975"/>
            <a:ext cx="2445367" cy="1722487"/>
          </a:xfrm>
          <a:prstGeom prst="roundRect">
            <a:avLst>
              <a:gd name="adj" fmla="val 16667"/>
            </a:avLst>
          </a:prstGeom>
          <a:ln w="38100">
            <a:solidFill>
              <a:srgbClr val="00206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3186" y="5103745"/>
            <a:ext cx="1455629" cy="139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трелка вниз 7"/>
          <p:cNvSpPr/>
          <p:nvPr/>
        </p:nvSpPr>
        <p:spPr>
          <a:xfrm rot="16200000" flipH="1">
            <a:off x="4834276" y="881016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6200000" flipH="1">
            <a:off x="4834276" y="2962482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200000" flipH="1">
            <a:off x="4836599" y="5056330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752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1097"/>
            <a:ext cx="2500330" cy="1714512"/>
          </a:xfrm>
          <a:prstGeom prst="roundRect">
            <a:avLst>
              <a:gd name="adj" fmla="val 16667"/>
            </a:avLst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6847"/>
            <a:ext cx="2571768" cy="1728762"/>
          </a:xfrm>
          <a:prstGeom prst="roundRect">
            <a:avLst>
              <a:gd name="adj" fmla="val 16667"/>
            </a:avLst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80920"/>
            <a:ext cx="2428892" cy="1755028"/>
          </a:xfrm>
          <a:prstGeom prst="roundRect">
            <a:avLst>
              <a:gd name="adj" fmla="val 16667"/>
            </a:avLst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2050" name="Picture 2" descr="I:\0_6f1f2_6df298ba_XXX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13" t="41626" r="8462" b="9285"/>
          <a:stretch/>
        </p:blipFill>
        <p:spPr bwMode="auto">
          <a:xfrm>
            <a:off x="5868144" y="2643182"/>
            <a:ext cx="2571736" cy="1755028"/>
          </a:xfrm>
          <a:prstGeom prst="roundRect">
            <a:avLst>
              <a:gd name="adj" fmla="val 16667"/>
            </a:avLst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3951" y="4932797"/>
            <a:ext cx="2428892" cy="1643074"/>
          </a:xfrm>
          <a:prstGeom prst="round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63" t="49135" r="21435" b="10384"/>
          <a:stretch/>
        </p:blipFill>
        <p:spPr bwMode="auto">
          <a:xfrm>
            <a:off x="971600" y="4905674"/>
            <a:ext cx="2520280" cy="1742072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Стрелка вниз 7"/>
          <p:cNvSpPr/>
          <p:nvPr/>
        </p:nvSpPr>
        <p:spPr>
          <a:xfrm rot="16200000" flipH="1">
            <a:off x="4560001" y="642340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6200000" flipH="1">
            <a:off x="4575499" y="2879546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6200000" flipH="1">
            <a:off x="4582033" y="5097822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283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77" r="37801" b="18812"/>
          <a:stretch/>
        </p:blipFill>
        <p:spPr bwMode="auto">
          <a:xfrm>
            <a:off x="5796136" y="357165"/>
            <a:ext cx="2643206" cy="1858105"/>
          </a:xfrm>
          <a:prstGeom prst="roundRect">
            <a:avLst>
              <a:gd name="adj" fmla="val 16667"/>
            </a:avLst>
          </a:prstGeom>
          <a:ln w="381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166"/>
            <a:ext cx="2832440" cy="1858105"/>
          </a:xfrm>
          <a:prstGeom prst="roundRect">
            <a:avLst>
              <a:gd name="adj" fmla="val 16667"/>
            </a:avLst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11562"/>
            <a:ext cx="2714644" cy="1818749"/>
          </a:xfrm>
          <a:prstGeom prst="roundRect">
            <a:avLst>
              <a:gd name="adj" fmla="val 16667"/>
            </a:avLst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56" t="13111" r="33133" b="29560"/>
          <a:stretch/>
        </p:blipFill>
        <p:spPr bwMode="auto">
          <a:xfrm>
            <a:off x="699052" y="2600854"/>
            <a:ext cx="2945488" cy="1794251"/>
          </a:xfrm>
          <a:prstGeom prst="roundRect">
            <a:avLst>
              <a:gd name="adj" fmla="val 16667"/>
            </a:avLst>
          </a:prstGeom>
          <a:ln w="38100">
            <a:solidFill>
              <a:srgbClr val="00206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29128" y="4760314"/>
            <a:ext cx="2714643" cy="1945881"/>
          </a:xfrm>
          <a:prstGeom prst="round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8" name="Скругленный прямоугольник 7"/>
          <p:cNvSpPr/>
          <p:nvPr/>
        </p:nvSpPr>
        <p:spPr>
          <a:xfrm rot="10800000">
            <a:off x="861876" y="4725143"/>
            <a:ext cx="2720914" cy="201622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 rot="16200000" flipH="1">
            <a:off x="4560001" y="642340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6200000" flipH="1">
            <a:off x="4560001" y="2819091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6200000" flipH="1">
            <a:off x="4560001" y="4986014"/>
            <a:ext cx="295340" cy="1357776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48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6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1772</TotalTime>
  <Words>6</Words>
  <Application>Microsoft Office PowerPoint</Application>
  <PresentationFormat>Экран (4:3)</PresentationFormat>
  <Paragraphs>6</Paragraphs>
  <Slides>17</Slides>
  <Notes>4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осень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осень</dc:title>
  <dc:creator>Admin</dc:creator>
  <cp:lastModifiedBy>Admin</cp:lastModifiedBy>
  <cp:revision>144</cp:revision>
  <dcterms:created xsi:type="dcterms:W3CDTF">2012-10-03T06:22:04Z</dcterms:created>
  <dcterms:modified xsi:type="dcterms:W3CDTF">2012-11-25T16:57:18Z</dcterms:modified>
</cp:coreProperties>
</file>