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326" r:id="rId2"/>
    <p:sldId id="303" r:id="rId3"/>
    <p:sldId id="256" r:id="rId4"/>
    <p:sldId id="293" r:id="rId5"/>
    <p:sldId id="343" r:id="rId6"/>
    <p:sldId id="295" r:id="rId7"/>
    <p:sldId id="344" r:id="rId8"/>
    <p:sldId id="297" r:id="rId9"/>
    <p:sldId id="345" r:id="rId10"/>
    <p:sldId id="298" r:id="rId11"/>
    <p:sldId id="350" r:id="rId12"/>
    <p:sldId id="349" r:id="rId13"/>
    <p:sldId id="352" r:id="rId14"/>
    <p:sldId id="300" r:id="rId15"/>
    <p:sldId id="305" r:id="rId16"/>
    <p:sldId id="306" r:id="rId17"/>
    <p:sldId id="310" r:id="rId18"/>
    <p:sldId id="311" r:id="rId19"/>
    <p:sldId id="314" r:id="rId20"/>
    <p:sldId id="312" r:id="rId21"/>
    <p:sldId id="313" r:id="rId22"/>
    <p:sldId id="339" r:id="rId23"/>
    <p:sldId id="316" r:id="rId24"/>
    <p:sldId id="317" r:id="rId25"/>
    <p:sldId id="318" r:id="rId26"/>
    <p:sldId id="319" r:id="rId27"/>
    <p:sldId id="35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CC"/>
    <a:srgbClr val="333300"/>
    <a:srgbClr val="9D4D29"/>
    <a:srgbClr val="E2F30B"/>
    <a:srgbClr val="CC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131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3F7B-94B8-4D69-A3D9-D9A7BA81C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FA87-F061-4F13-9FAB-FB446595729C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2456E-171D-4000-A09C-F8E9A502053C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FB4EC-4F54-45FD-BCA4-64F703960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3FF-93A9-41BA-9799-62CCE8A60C54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7056E-DCDA-4394-AA55-8B0ACB292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824FF-8091-4BE6-9B87-C1DB652BBA5D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60BB-670D-4F3A-B4A3-BC25620CF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96A3-319C-4A6D-BF1A-A4B98AA722CB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79BF1-5B7E-47DF-9DE3-48D278A50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10899-9AB6-492A-8492-623A8A5A10FB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F7CDC-202F-4ED8-8209-7FC270F0A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D1D3-0F3D-4B80-9B56-4D3CC44B8551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9C07E-C735-4EEF-948E-EB11276A6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E483-2873-44EC-A83F-BF1B4A17D3DA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303AB-2F2E-442A-8BB1-3354C2796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34D7C-7F76-4A16-9240-574AEBA31B5F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AC798-92A8-4CED-86B4-B11170ECE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A2310-9DF0-4DB8-A5B0-7AB53CC5B340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89CAE-2D6F-4611-9413-F5F1FB22A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0A61F-4B95-4AC1-B1DD-7CD24CC5D2BB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23D12-BF33-4874-B434-53804DF70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265A829-4FA7-4DD1-AC89-7DA7E4D2D616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0FF9216-5EDA-4719-95D8-6AE555E43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фото Октябрьского района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214422"/>
            <a:ext cx="3732224" cy="544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72450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72450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643042" y="357166"/>
            <a:ext cx="619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ОКТЯБРЬСКИЙ РАЙОН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БОБ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41438"/>
            <a:ext cx="6983412" cy="4556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5651500" y="5445125"/>
            <a:ext cx="2735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БОБР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8313" y="0"/>
            <a:ext cx="81010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Есть в реке работники – не столяры,</a:t>
            </a:r>
          </a:p>
          <a:p>
            <a:pPr algn="ctr"/>
            <a:r>
              <a:rPr lang="ru-RU" sz="2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ни плотники        </a:t>
            </a:r>
          </a:p>
          <a:p>
            <a:pPr algn="ctr"/>
            <a:r>
              <a:rPr lang="ru-RU" sz="2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А выстроят плотину – хоть пиши картину.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заяц - беля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68413"/>
            <a:ext cx="6937375" cy="4319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827088" y="404813"/>
            <a:ext cx="4321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/>
              <a:t>  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Трусоват лесной красавец.</a:t>
            </a:r>
          </a:p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  Догадались? Это ………… </a:t>
            </a:r>
          </a:p>
        </p:txBody>
      </p:sp>
      <p:sp>
        <p:nvSpPr>
          <p:cNvPr id="13316" name="WordArt 7"/>
          <p:cNvSpPr>
            <a:spLocks noChangeArrowheads="1" noChangeShapeType="1" noTextEdit="1"/>
          </p:cNvSpPr>
          <p:nvPr/>
        </p:nvSpPr>
        <p:spPr bwMode="auto">
          <a:xfrm>
            <a:off x="5651500" y="5489575"/>
            <a:ext cx="26638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ЗАЯЦ</a:t>
            </a:r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1331913" y="260350"/>
            <a:ext cx="6192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/>
              <a:t> 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Хитрая плутовка, рыжая головка.</a:t>
            </a:r>
          </a:p>
          <a:p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Хвост пушистый,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красный, ах краса!</a:t>
            </a:r>
          </a:p>
          <a:p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А зовут её ……</a:t>
            </a:r>
          </a:p>
        </p:txBody>
      </p:sp>
      <p:pic>
        <p:nvPicPr>
          <p:cNvPr id="14339" name="Picture 6" descr="32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7408862" cy="4714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WordArt 10"/>
          <p:cNvSpPr>
            <a:spLocks noChangeArrowheads="1" noChangeShapeType="1" noTextEdit="1"/>
          </p:cNvSpPr>
          <p:nvPr/>
        </p:nvSpPr>
        <p:spPr bwMode="auto">
          <a:xfrm>
            <a:off x="5580063" y="5445125"/>
            <a:ext cx="27368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ЛИСА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8" descr="C:\Documents and Settings\Admin\Рабочий стол\картинки\800px-Erinaceus_europae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257300"/>
            <a:ext cx="6191250" cy="4227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1258888" y="404813"/>
            <a:ext cx="5068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Словно ёлка, весь в иголках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>
            <a:off x="5795963" y="5229225"/>
            <a:ext cx="208756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ЁЖ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у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44675"/>
            <a:ext cx="6985000" cy="465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555875" y="214290"/>
            <a:ext cx="3600450" cy="15589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Куница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горноста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04813"/>
            <a:ext cx="6554787" cy="4806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72450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1835150" y="5157788"/>
            <a:ext cx="5400675" cy="1363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горностай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лухарь"/>
          <p:cNvPicPr>
            <a:picLocks noChangeAspect="1" noChangeArrowheads="1"/>
          </p:cNvPicPr>
          <p:nvPr/>
        </p:nvPicPr>
        <p:blipFill>
          <a:blip r:embed="rId2"/>
          <a:srcRect r="14781"/>
          <a:stretch>
            <a:fillRect/>
          </a:stretch>
        </p:blipFill>
        <p:spPr bwMode="auto">
          <a:xfrm>
            <a:off x="4787900" y="3427413"/>
            <a:ext cx="3743325" cy="3430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4" descr="рябчи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429000"/>
            <a:ext cx="4176713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6" descr="Картинка 9 из 13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42852"/>
            <a:ext cx="4103688" cy="2924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4" descr="377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0"/>
            <a:ext cx="4032250" cy="2924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55650" y="1628775"/>
            <a:ext cx="37471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ia" pitchFamily="34" charset="0"/>
              </a:rPr>
              <a:t>тетерев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000628" y="2928934"/>
            <a:ext cx="3671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Academia" pitchFamily="34" charset="0"/>
              </a:rPr>
              <a:t>глухарь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786314" y="142852"/>
            <a:ext cx="4032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ia" pitchFamily="34" charset="0"/>
              </a:rPr>
              <a:t>куропатка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331913" y="5668963"/>
            <a:ext cx="33875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latin typeface="Academia" pitchFamily="34" charset="0"/>
              </a:rPr>
              <a:t>рябчик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20" grpId="0"/>
      <p:bldP spid="17422" grpId="0"/>
      <p:bldP spid="174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mainpic" descr="bird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16113"/>
            <a:ext cx="7200900" cy="4600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1835150" y="333375"/>
            <a:ext cx="5616575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lodsWest"/>
              </a:rPr>
              <a:t>ЗЯБЛИК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36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268413"/>
            <a:ext cx="7343775" cy="5297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339975" y="333375"/>
            <a:ext cx="511333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кедровка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33375"/>
            <a:ext cx="6983412" cy="497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WordArt 6"/>
          <p:cNvSpPr>
            <a:spLocks noChangeArrowheads="1" noChangeShapeType="1" noTextEdit="1"/>
          </p:cNvSpPr>
          <p:nvPr/>
        </p:nvSpPr>
        <p:spPr bwMode="auto">
          <a:xfrm rot="335014">
            <a:off x="992188" y="5084763"/>
            <a:ext cx="7253287" cy="17732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2625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llodsWest"/>
              </a:rPr>
              <a:t>Клёст </a:t>
            </a: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8Prazd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11"/>
          <p:cNvSpPr>
            <a:spLocks noChangeArrowheads="1" noChangeShapeType="1" noTextEdit="1"/>
          </p:cNvSpPr>
          <p:nvPr/>
        </p:nvSpPr>
        <p:spPr bwMode="auto">
          <a:xfrm>
            <a:off x="714375" y="214313"/>
            <a:ext cx="7643813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>
                    <a:alpha val="72940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Родной  край.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600325"/>
            <a:ext cx="4392612" cy="4257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7" descr="Рисунок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8725" y="1241425"/>
            <a:ext cx="4105275" cy="5616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WordArt 8"/>
          <p:cNvSpPr>
            <a:spLocks noChangeArrowheads="1" noChangeShapeType="1" noTextEdit="1"/>
          </p:cNvSpPr>
          <p:nvPr/>
        </p:nvSpPr>
        <p:spPr bwMode="auto">
          <a:xfrm rot="-259023">
            <a:off x="520700" y="596900"/>
            <a:ext cx="5129213" cy="189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4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llodsWest"/>
              </a:rPr>
              <a:t>ПОПОЛЗЕНЬ</a:t>
            </a: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зитроника\Desktop\растительный и животный мир\Guravl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1" y="3429000"/>
            <a:ext cx="3530598" cy="3056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5" descr="Рисунок3"/>
          <p:cNvPicPr>
            <a:picLocks noChangeAspect="1" noChangeArrowheads="1"/>
          </p:cNvPicPr>
          <p:nvPr/>
        </p:nvPicPr>
        <p:blipFill>
          <a:blip r:embed="rId3" cstate="email"/>
          <a:srcRect r="-5628"/>
          <a:stretch>
            <a:fillRect/>
          </a:stretch>
        </p:blipFill>
        <p:spPr bwMode="auto">
          <a:xfrm>
            <a:off x="928662" y="0"/>
            <a:ext cx="3816350" cy="3282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071802" y="2928934"/>
            <a:ext cx="1603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C0000"/>
                </a:solidFill>
              </a:rPr>
              <a:t>дятел</a:t>
            </a:r>
          </a:p>
        </p:txBody>
      </p:sp>
      <p:pic>
        <p:nvPicPr>
          <p:cNvPr id="23559" name="Picture 8" descr="302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9338" y="3448050"/>
            <a:ext cx="3455987" cy="3409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5435600" y="609282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219700" y="6096000"/>
            <a:ext cx="1851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C0000"/>
                </a:solidFill>
              </a:rPr>
              <a:t>филин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124075" y="6096000"/>
            <a:ext cx="2368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C0000"/>
                </a:solidFill>
              </a:rPr>
              <a:t>журавль</a:t>
            </a:r>
          </a:p>
        </p:txBody>
      </p:sp>
      <p:pic>
        <p:nvPicPr>
          <p:cNvPr id="23563" name="Picture 4" descr="КУКУШ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3816350" cy="3348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859338" y="2492375"/>
            <a:ext cx="2460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C0000"/>
                </a:solidFill>
              </a:rPr>
              <a:t>кукушка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88" grpId="0"/>
      <p:bldP spid="24590" grpId="0"/>
      <p:bldP spid="245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зима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1403350" y="1412875"/>
            <a:ext cx="6740525" cy="301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4127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Рекордсмены</a:t>
            </a:r>
          </a:p>
          <a:p>
            <a:pPr algn="ctr"/>
            <a:r>
              <a:rPr lang="ru-RU" sz="3600" kern="10">
                <a:ln w="4127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Родного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7416800" cy="5281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WordArt 6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7704138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349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Журавли-выше всех</a:t>
            </a:r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4" cstate="email">
            <a:lum contrast="-12000"/>
          </a:blip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3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0"/>
            <a:ext cx="7775575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1619250" y="5849938"/>
            <a:ext cx="662463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lodsWest"/>
              </a:rPr>
              <a:t>Сокол-сапсан</a:t>
            </a:r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WordArt 10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624637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lodsWest"/>
              </a:rPr>
              <a:t>быстрее всех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ОРЁЛ СТЕП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557338"/>
            <a:ext cx="5832475" cy="500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WordArt 6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7632700" cy="170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Орёл вьёт самое большое гнездо</a:t>
            </a: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3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062650" cy="5346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WordArt 6"/>
          <p:cNvSpPr>
            <a:spLocks noChangeArrowheads="1" noChangeShapeType="1" noTextEdit="1"/>
          </p:cNvSpPr>
          <p:nvPr/>
        </p:nvSpPr>
        <p:spPr bwMode="auto">
          <a:xfrm>
            <a:off x="857224" y="142852"/>
            <a:ext cx="7343775" cy="11985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b="1" kern="10" dirty="0">
                <a:ln w="3810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Беркут имеет </a:t>
            </a:r>
            <a:r>
              <a:rPr lang="ru-RU" sz="300" b="1" kern="10" dirty="0" smtClean="0">
                <a:ln w="3810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самые</a:t>
            </a:r>
            <a:endParaRPr lang="ru-RU" sz="300" b="1" kern="10" dirty="0">
              <a:ln w="381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8676" name="WordArt 7"/>
          <p:cNvSpPr>
            <a:spLocks noChangeArrowheads="1" noChangeShapeType="1" noTextEdit="1"/>
          </p:cNvSpPr>
          <p:nvPr/>
        </p:nvSpPr>
        <p:spPr bwMode="auto">
          <a:xfrm>
            <a:off x="1000100" y="5286388"/>
            <a:ext cx="7327925" cy="1571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3810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сильные и </a:t>
            </a:r>
            <a:r>
              <a:rPr lang="ru-RU" sz="3200" kern="10" dirty="0">
                <a:ln w="3810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длинные </a:t>
            </a:r>
            <a:endParaRPr lang="ru-RU" sz="3200" kern="10" dirty="0" smtClean="0">
              <a:ln w="381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solidFill>
                <a:schemeClr val="bg1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200" kern="10" dirty="0" smtClean="0">
                <a:ln w="3810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крылья</a:t>
            </a:r>
            <a:endParaRPr lang="ru-RU" sz="3200" kern="10" dirty="0">
              <a:ln w="381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solidFill>
                <a:schemeClr val="bg1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16913" y="0"/>
            <a:ext cx="827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8Prazd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WordArt 11"/>
          <p:cNvSpPr>
            <a:spLocks noChangeArrowheads="1" noChangeShapeType="1" noTextEdit="1"/>
          </p:cNvSpPr>
          <p:nvPr/>
        </p:nvSpPr>
        <p:spPr bwMode="auto">
          <a:xfrm>
            <a:off x="714375" y="214313"/>
            <a:ext cx="7643813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>
                    <a:alpha val="72940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Родной  край.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ел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0"/>
            <a:ext cx="1771650" cy="1971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6" descr="сосн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437063"/>
            <a:ext cx="2608263" cy="2420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10" descr="C:\Users\Позитроника\Desktop\растительный и животный мир\животные\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4500563"/>
            <a:ext cx="2016125" cy="2357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11" descr="C:\Users\Позитроника\Desktop\растительный и животный мир\волчара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0"/>
            <a:ext cx="1985962" cy="2781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1285852" y="2143116"/>
            <a:ext cx="605154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       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Югорский край - заветный край России,</a:t>
            </a:r>
            <a:endParaRPr lang="en-US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Земля легенд и сказок старины. 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В твои просторы, зори молодые 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Мы с детских лет всем сердцем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влюблены.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Как добрый друг, хозяйка той земли,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Я вам в пути поддержку обещаю,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И в край угорский всех вас  приглашаю.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ры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0"/>
            <a:ext cx="467995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684213" y="2300288"/>
            <a:ext cx="30956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800" dirty="0">
                <a:latin typeface="Arial" charset="0"/>
              </a:rPr>
              <a:t>  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Меньше тигра, больше кошки,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Над ушами кисти - рожки.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С виду кроток, но не верь: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Страшен в жизни этот зверь. </a:t>
            </a: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827088" y="836613"/>
            <a:ext cx="25209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Рысь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8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4500563" y="549275"/>
            <a:ext cx="381635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5662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Медведь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140200" y="5305425"/>
            <a:ext cx="41036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Хозяин лесной, просыпается весной,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   А зимой под снежный вой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   Спит в избушке снеговой.</a:t>
            </a:r>
            <a:r>
              <a:rPr lang="ru-RU" sz="2000" dirty="0"/>
              <a:t> </a:t>
            </a: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7663" y="-214313"/>
            <a:ext cx="695326" cy="72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43938" y="-214313"/>
            <a:ext cx="785812" cy="72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52513"/>
            <a:ext cx="7202488" cy="4746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3635375" y="260350"/>
            <a:ext cx="4464050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Лось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339975" y="5670550"/>
            <a:ext cx="5995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Над шапками кустарника дерево плывёт.</a:t>
            </a:r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На чьей же голове оно уютно так растёт?</a:t>
            </a:r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Откроет нам поляна, лесного великана </a:t>
            </a:r>
          </a:p>
        </p:txBody>
      </p: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C:\Documents and Settings\Admin\Рабочий стол\картинки\800px-Canis_lupus_265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981075"/>
            <a:ext cx="6357938" cy="4500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3214688" y="5643563"/>
            <a:ext cx="5173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Что за зверь зимой холодной,</a:t>
            </a:r>
          </a:p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 Ходит в чаще злой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голодный?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1916" y="-236560"/>
            <a:ext cx="3286148" cy="1446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волк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4786313" y="6072188"/>
            <a:ext cx="3286125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E2F30B"/>
                </a:solidFill>
                <a:latin typeface="Arial"/>
                <a:cs typeface="Arial"/>
              </a:rPr>
              <a:t>ОЛЕНЬ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8" y="4941888"/>
            <a:ext cx="7345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    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Трав копытами касаясь, ходит по лесу красавец,</a:t>
            </a:r>
          </a:p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Ходит смело и легко рога раскинув широко.</a:t>
            </a:r>
          </a:p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Кто это? </a:t>
            </a:r>
          </a:p>
        </p:txBody>
      </p:sp>
      <p:pic>
        <p:nvPicPr>
          <p:cNvPr id="10244" name="Picture 6" descr="39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0"/>
            <a:ext cx="7775575" cy="4765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C:\Documents and Settings\Admin\Рабочий стол\картинки\800px-Белка_(407900762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836613"/>
            <a:ext cx="6286500" cy="4500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8675" y="0"/>
            <a:ext cx="69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4356100" y="5305425"/>
            <a:ext cx="42148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Хожу в пушистой шубе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Живу в густом лесу.</a:t>
            </a:r>
          </a:p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   В дупле на старом кедре</a:t>
            </a:r>
          </a:p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Орешки я грызу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6080" y="-160360"/>
            <a:ext cx="3641967" cy="1446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kern="10" dirty="0"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287</Words>
  <Application>Microsoft Office PowerPoint</Application>
  <PresentationFormat>Экран (4:3)</PresentationFormat>
  <Paragraphs>71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Океан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Тайга</dc:title>
  <dc:creator>1</dc:creator>
  <cp:lastModifiedBy>Учитель</cp:lastModifiedBy>
  <cp:revision>402</cp:revision>
  <dcterms:created xsi:type="dcterms:W3CDTF">2007-12-11T11:33:39Z</dcterms:created>
  <dcterms:modified xsi:type="dcterms:W3CDTF">2012-05-15T03:52:15Z</dcterms:modified>
</cp:coreProperties>
</file>