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68" r:id="rId6"/>
    <p:sldId id="270" r:id="rId7"/>
    <p:sldId id="272" r:id="rId8"/>
    <p:sldId id="269" r:id="rId9"/>
    <p:sldId id="271" r:id="rId10"/>
    <p:sldId id="276" r:id="rId11"/>
    <p:sldId id="282" r:id="rId12"/>
    <p:sldId id="283" r:id="rId13"/>
    <p:sldId id="284" r:id="rId14"/>
    <p:sldId id="27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79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8000" t="-11000" r="7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wmv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wmv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_f_Ostorozhno_obezyanki_-_V_kazhdom_malenkom_rebenke_(get-tune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8316416" y="616530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980728"/>
            <a:ext cx="5976664" cy="4031873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 </a:t>
            </a: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каждом маленьком ребенке,</a:t>
            </a:r>
            <a:b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 в мальчишке и в девчонке</a:t>
            </a:r>
            <a:b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есть по 200 грамм взрывчатки</a:t>
            </a:r>
            <a:b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Или даже полкило.</a:t>
            </a:r>
            <a:b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Должен он бежать и прыгать,</a:t>
            </a:r>
            <a:b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Все хватать, ногами дрыгать,</a:t>
            </a:r>
            <a:b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 иначе он взорвется - </a:t>
            </a:r>
            <a:b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трах-ба-бах и нет его.</a:t>
            </a:r>
          </a:p>
        </p:txBody>
      </p:sp>
    </p:spTree>
    <p:extLst>
      <p:ext uri="{BB962C8B-B14F-4D97-AF65-F5344CB8AC3E}">
        <p14:creationId xmlns:p14="http://schemas.microsoft.com/office/powerpoint/2010/main" xmlns="" val="288292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37726">
            <a:off x="1052274" y="357579"/>
            <a:ext cx="3744416" cy="442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35037">
            <a:off x="4951031" y="1905120"/>
            <a:ext cx="3419077" cy="421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4716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8 попугаев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827584" y="476672"/>
            <a:ext cx="7666126" cy="5750099"/>
          </a:xfrm>
        </p:spPr>
      </p:pic>
    </p:spTree>
    <p:extLst>
      <p:ext uri="{BB962C8B-B14F-4D97-AF65-F5344CB8AC3E}">
        <p14:creationId xmlns:p14="http://schemas.microsoft.com/office/powerpoint/2010/main" xmlns="" val="22211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:diamond/>
      </p:transition>
    </mc:Choice>
    <mc:Fallback>
      <p:transition spd="slow" advClick="0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ав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827584" y="404664"/>
            <a:ext cx="7723998" cy="5793507"/>
          </a:xfrm>
        </p:spPr>
      </p:pic>
    </p:spTree>
    <p:extLst>
      <p:ext uri="{BB962C8B-B14F-4D97-AF65-F5344CB8AC3E}">
        <p14:creationId xmlns:p14="http://schemas.microsoft.com/office/powerpoint/2010/main" xmlns="" val="380658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>
        <p:zoom/>
      </p:transition>
    </mc:Choice>
    <mc:Fallback>
      <p:transition spd="slow" advClick="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езьянки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611560" y="404664"/>
            <a:ext cx="7820001" cy="5865515"/>
          </a:xfrm>
        </p:spPr>
      </p:pic>
    </p:spTree>
    <p:extLst>
      <p:ext uri="{BB962C8B-B14F-4D97-AF65-F5344CB8AC3E}">
        <p14:creationId xmlns:p14="http://schemas.microsoft.com/office/powerpoint/2010/main" xmlns="" val="101515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>
        <p:zoom dir="in"/>
      </p:transition>
    </mc:Choice>
    <mc:Fallback>
      <p:transition spd="slow" advClick="0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5806"/>
            <a:ext cx="2913288" cy="389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2710" y="2771003"/>
            <a:ext cx="2880320" cy="384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024336" cy="401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1334" y="2771003"/>
            <a:ext cx="2976690" cy="389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387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6864" cy="1233214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Григорий </a:t>
            </a:r>
            <a:r>
              <a:rPr lang="ru-RU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Бенционович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Остер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78368"/>
            <a:ext cx="3368402" cy="4900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248004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26000" t="6000" r="-13000" b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4896544" cy="2232248"/>
          </a:xfrm>
        </p:spPr>
        <p:txBody>
          <a:bodyPr>
            <a:normAutofit fontScale="92500"/>
          </a:bodyPr>
          <a:lstStyle/>
          <a:p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Григо́рий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Бенцио́нович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О́стер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родился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27 ноября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1947 году в семье моряка в городе Одессе. 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305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05411">
            <a:off x="696521" y="525012"/>
            <a:ext cx="4415183" cy="567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78084">
            <a:off x="4962284" y="2056607"/>
            <a:ext cx="3322916" cy="4311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073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880320" cy="409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2" y="2132856"/>
            <a:ext cx="2952328" cy="397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52736"/>
            <a:ext cx="2713615" cy="407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71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55198">
            <a:off x="476249" y="2826244"/>
            <a:ext cx="2777386" cy="344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5862">
            <a:off x="6159116" y="2618230"/>
            <a:ext cx="2304256" cy="327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5202"/>
            <a:ext cx="30480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460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55198">
            <a:off x="476249" y="2826244"/>
            <a:ext cx="2777386" cy="344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5862">
            <a:off x="6159116" y="2618230"/>
            <a:ext cx="2304256" cy="327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5202"/>
            <a:ext cx="30480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397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7571"/>
            <a:ext cx="3042427" cy="4111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179" y="246683"/>
            <a:ext cx="2904669" cy="425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16162"/>
            <a:ext cx="2808312" cy="383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8414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5997"/>
            <a:ext cx="2304256" cy="302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9092" y="1412776"/>
            <a:ext cx="2464668" cy="368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20492"/>
            <a:ext cx="25202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029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23</Words>
  <Application>Microsoft Office PowerPoint</Application>
  <PresentationFormat>Экран (4:3)</PresentationFormat>
  <Paragraphs>3</Paragraphs>
  <Slides>14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Григорий Бенционович Остер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Григорий Бенционович Остер</dc:title>
  <dc:creator>Федор</dc:creator>
  <cp:lastModifiedBy>revaz</cp:lastModifiedBy>
  <cp:revision>24</cp:revision>
  <dcterms:created xsi:type="dcterms:W3CDTF">2012-02-26T15:36:14Z</dcterms:created>
  <dcterms:modified xsi:type="dcterms:W3CDTF">2013-02-13T17:56:38Z</dcterms:modified>
</cp:coreProperties>
</file>