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3"/>
  </p:notesMasterIdLst>
  <p:sldIdLst>
    <p:sldId id="256" r:id="rId3"/>
    <p:sldId id="271" r:id="rId4"/>
    <p:sldId id="266" r:id="rId5"/>
    <p:sldId id="262" r:id="rId6"/>
    <p:sldId id="258" r:id="rId7"/>
    <p:sldId id="272" r:id="rId8"/>
    <p:sldId id="273" r:id="rId9"/>
    <p:sldId id="261" r:id="rId10"/>
    <p:sldId id="259" r:id="rId11"/>
    <p:sldId id="263" r:id="rId12"/>
    <p:sldId id="267" r:id="rId13"/>
    <p:sldId id="281" r:id="rId14"/>
    <p:sldId id="278" r:id="rId15"/>
    <p:sldId id="264" r:id="rId16"/>
    <p:sldId id="265" r:id="rId17"/>
    <p:sldId id="268" r:id="rId18"/>
    <p:sldId id="283" r:id="rId19"/>
    <p:sldId id="289" r:id="rId20"/>
    <p:sldId id="284" r:id="rId21"/>
    <p:sldId id="285" r:id="rId22"/>
    <p:sldId id="286" r:id="rId23"/>
    <p:sldId id="287" r:id="rId24"/>
    <p:sldId id="288" r:id="rId25"/>
    <p:sldId id="269" r:id="rId26"/>
    <p:sldId id="290" r:id="rId27"/>
    <p:sldId id="291" r:id="rId28"/>
    <p:sldId id="292" r:id="rId29"/>
    <p:sldId id="293" r:id="rId30"/>
    <p:sldId id="294" r:id="rId31"/>
    <p:sldId id="295" r:id="rId3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3011" autoAdjust="0"/>
  </p:normalViewPr>
  <p:slideViewPr>
    <p:cSldViewPr>
      <p:cViewPr varScale="1">
        <p:scale>
          <a:sx n="52" d="100"/>
          <a:sy n="52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284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100EAA05-914A-42FA-A0CA-5668F40ED4C3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400" cy="4475559"/>
          </a:xfrm>
          <a:prstGeom prst="rect">
            <a:avLst/>
          </a:prstGeom>
        </p:spPr>
        <p:txBody>
          <a:bodyPr vert="horz" lIns="92473" tIns="46237" rIns="92473" bIns="462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CCA791FD-FCDF-4B0C-9D0A-A12D82E13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91FD-FCDF-4B0C-9D0A-A12D82E130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91FD-FCDF-4B0C-9D0A-A12D82E130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91FD-FCDF-4B0C-9D0A-A12D82E130F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91FD-FCDF-4B0C-9D0A-A12D82E130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91FD-FCDF-4B0C-9D0A-A12D82E130F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91FD-FCDF-4B0C-9D0A-A12D82E130F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91FD-FCDF-4B0C-9D0A-A12D82E130F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91FD-FCDF-4B0C-9D0A-A12D82E130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91FD-FCDF-4B0C-9D0A-A12D82E130F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47023E2A-7E2B-4742-B416-EB6FDAAA787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9C362C1-6CF2-426D-B3D1-D3B0A0B2B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cepti-salatov.ru/recepti-fruktovih-salatov6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ecepti-salatov.ru/recepti-fruktovih-salatov3.ph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632848" cy="6480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образовательное учреждение начального профессионального образования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профессиональное училище №82 с. Тарасово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AutoShape 6" descr="data:image/jpeg;base64,/9j/4AAQSkZJRgABAQAAAQABAAD/2wCEAAkGBhQSERQUExQVFRUWFxUXGBgYGBcXGhUYFhwXFxgYGBcYHCYeHBojHBQUHy8gIycpLCwsFR4xNTAqNSYrLCkBCQoKDgwOGg8PGiwkHyQsLCwsLCwsLCwsLCwsLCwsLCwsLCwsKSwpLCwsLCwsLCwsLCwsLCksLCwsLCwsLCwsLP/AABEIALwBDAMBIgACEQEDEQH/xAAcAAACAwEBAQEAAAAAAAAAAAAEBQIDBgcBAAj/xABHEAABAgQEAgcFBAcFCAMAAAABAhEAAwQhBRIxQVFhBhMicYGRoTKxwdHwQlJicgcUFSOC4fEWM5Ky0iRDU4OTosLiJWNz/8QAGQEAAwEBAQAAAAAAAAAAAAAAAQIDAAQF/8QAIxEAAgICAwACAwEBAAAAAAAAAAECERIhAzFBE2EEIlFxMv/aAAwDAQACEQMRAD8AyUuXFqURKWmLgmHJFeSJBEWBMTRJJIABJ5QDFQRHoTDOXhBDZ1BL6JAzqP8ACn4w2o8CSNZdnYqmXY//AJoOveYw8YSl0jMiSdWLaabwTKwqar2Zaz/CfjG1nU6pKClJK5ajbKAgo5pA5x5VYRJSHmTJqiwJdYs/gYXJFpfjyVVsyIwKduhu9SR7zFg6PzeCP+pL/wBUaKg6OSJrlKybixIDcjYG/hDhXRtCQwlSyeeb3vByQj4ZLTMN/Z2dsgK/KpB/8ogcEmg9qWpI3JBYcyQ8dBTgaP8AhDwzfO0BYpRCUEgFwsnMNbM41vYgRrQ0OG5UzAGVdo+yR0FWGGaE51JWLDtoBIsBZQvbvEEq6Ay0OuWOtbWWotcfdPHkrzEa0I+NrZzlKItSiN4ZMickhSQCixSoZFy+8a+IcHYwiruj4BeWq3BXwMMo30SsRhEQmShBq6RQ1EUqTAaa7MALpUnUDygaZg8o6y0n+EQ0UiI5Y1hFB6Pyf+Ej/CIgcEkj/do/wiHQQ9gHPAXMEIwCcr/dkDiohH+YiNsxm/2dLGiE+Qjw044DyEaGZgKhrMkD/mD4CBF4WBrOkf8AU/8AWCYTmUOA8orVKh0rBjtNp1d05HxIiP8AZ+dsjN+RSF/5SYBhKZQiPVQwqKBaPbQpP5kke+BssYYEMqIKlQaZcQ6uCYDMmI9RBhlRYimeMIAJon2iRwQHUDyEN5aG2i0KEYxzemrVp9lah4mHtB0pmJYLAUPIwql4YYbYVSolDrZgzm/Vo+8Rqo/hHrAoNWzbUMlKpaZsxXVpV7CT/eTPyp2T+JVuDw1wtJmzEy0NKSfaOpYakq3PKwvGDoKarrp4CBnmG+rBAG5OiUiOx9GOj6KZBmzliZMQm+UEIDagPrprAlKkVjxt+A4xCVSz+rlyxbVRupVt1fXdGZxPF5gnKKVdknNxDvFGGVE2pVMWwzKUpXir5aQyoegc9V1EXNzzN9IlTZ6dR43QzwfHFVCpSGAL3590aTGOjgmlK/tJSE2a7F7g62tA1H0O6lAb2hfNu54QnxrEZ0lWV1aWPe28a3H7Jx/Z/roFxvoVNH7yWounYFueghJRdLKmQsAzCo5g4UMwa1mDbDXxhtI6UTUuVKUfV4UYiCtedIIzXdmzQVRbKVVPaN8jplJmqCXKCQCGa53HG3dBFdhqFgKz/K8c4pcLWuYlCQSomwBHv0aNPPXOlpCCDYQyRyzSjWI5VRhSSAXI0I95+t4Mqp6pZGZVykE330hThRWAFHX38jA2NzXSkk2Fg/kzxOSDCV9k8VacnMleSagEy18C3snilWhHMHaF2GV/XIchiDlUH9lQsR9bGKKGodfIGJ4PStVVAAsSFDkQE39YtwTadM5/yYLtD+mos2nmRfwHzi84DJPtJc8d4pCiIHxPHzJSMozTFnLLQbuo+rB7xaVnIgLEejSElkrOYuyTcltTyA4m0Bpw5EsOsGYRslwnuUeHr3RosKw7KCVkzJirzFHc8OSBoEi0FVoSlCiACw9kEB+XCItpdl48bfQropcyegqzCQjRKZKEpdtyr6MIsYwmZKuolafva+b6Q4wenKwhC5oCnU+UmwLkoQ4bLcF9eyI2SMLlsxSFW3u9mvC5pnTyfjYab2camze6KqahXNVlQCo+g5nhHZJuA0wSXkykj8o9LRZRUMmWnKgdlOzAee5742SJ/EYzDf0fyBLzz1LL/wAI8AL+caCi6GUCUsJSVvfMSVHze0Najq5ljtEJeHJF0E38iBYwttjuMf4JsT6IhKFGlmzJagCchWVILbMt2jATKpBJE+QgkOCUjqlg/wAPZJ8I6nUOLHSMF0hwYKWpcq6nDptobOPHWHiyUoLtCOZgUtd5M0B9ETWSe4LHZPpCuqw5ctWVaSlXA/DiIcVWBTJbHXctdjzhpS4iFoCJ8tJSLOBoO7bwaKf6QMiileLk052jR1/R5BGenJNry1FyOJQftDlYiEpQRGaoAOCRtHhKeEEZ4iQnhAMZeiwxdRMRJlpKlLLMOAuo+UaWp/R/Vm4p1WZLEpByjQAE6D5mLP0bTky66QtdgrrpQOwWUpKR4soR1vF64DsjXXXuMK2VhFMynRrCP1CSUrA66ZcsXc6APwT7yYcVVAqZSrlCxmAgnkr2j3s8X1FCajIoligu435HiOUPJEvuEJLfZ2RljGkJejvRmXIQBlcjd9o0QSkDQA7GKqkMHBFtYSz8cUQRKGYjfaFsW3JjCdTTFKJzluA29Yu/Y6VJGcBX5r+cV4OJpQDMAB+tovm06lKcqISBtx+UYZyfVmdxPoUhSnl/Pwj4dE+sZCkMB9p2Ib7sN/16UCU9oFNnIIDm0TTXqzAHtIvfccLhowHKXRZhHReTT3Sl1H7RuYuqqBBuWiE/ERLSVE9kB+J8OMLpdUuedkp48Y12T29saU6E6Bm0hNV4XJmhSZqQWV3aaaGCetElw+renCFldVur932iW7IuXPARvoaKp2hVXUUmU+QKcfifX1iWEU5TOQ4LrCis3ZJPsh+4RbTyElZKh2nAI5uwzcb7Q2msmalA0Gp4k/F40dM3MskWz6J+f1xjL0VJ12JzH9mnlgDkpVifVXlGzhBhqESK6pUs9qahK0paxSOB4uS4ikptI5eONyHPVBiBoNdnhaqT18xsoSiW9wSc9mKjy1gZPXmflScoVvw3cc9YaSqGaiSmWrXQn8I0AiF+nrxgoatFMhEtCrIS3HzuXg2k6TypisiFpUpnZLKYe4QmxbClrlqSCwt48vGA+jWBzUzCcpSAGfRzy8IKsE8ZK29mnXUoKjmmE3YDu2imbhSVh0E92hir9lkLdX9IcIQMoAIcRqvsk+THpiSnwZaFOVFuBhlLWUkWt3sfCL1TyzK8PlCmrndqGVIjk5vYZU1QW6CWLW5iMpNw6ZKmE65jrwA0hjikxsihsq/MQRPnOEnUE2fXmlXP3hiIZMEliQwmWhVpiSVcRpBUzA0O6ZSCN+PrFcsiXNSBYK04HiIdJSpJ5EOxHu5RrZOl/DNVuAAHNJdB+7se6M9jeGEgzEp7Y9pLe2BqR+IevlHQ6mVmSQkAK1/lCWqlZrlkqs/C1n+uJiil4xZQXaOcrRYEixDg7EHQiKjJTGooVpRULplgFC0mdKBuBf8AeoHIHtD8xgid0ckkuxHcS0NRzs5z0fozNzy7gKKCFAeytJJSocw/kTGuGMMr9+FJmhkkBylbWdPfuNQY9TT5QCkMlBBLCwGl/MQ0kSETPb07nY7HiO8QkmdHD0NKbHSlISElyAdItlV6kqCph1fwEUhCpWhEwM4CnduS0hz4g98TFUF2yEEX+yfK7+kI1ZVTSY/pyFMLl+VvGPkYcEnZn2DCA8GxqUxzTJaCDZJUH8iX84+xKuVMCurUkhIcspOnnASYJNJ6DarH5UgHMQLesL6npOhdk2FuF37o5n0pxCZNKUBKjfXY8oX1dNNSMwWw0YqANuTwOh1Bdtm+xDFAuwMOsArgUdpjZi/vjj8qtmbKT5kw+wvpGuUClbk8Bbvd4yYzjrs6bjFUhMt1WB0MLZWLJly38fOMNW4/MmDt6bXdu6IiuSfaWonZyWHcNHgIDjSo0tViK5qwpXZSNH1PAAcIukr3dntax8T8m8YU4Dh+cKOYqNy5Pz90PkYWWZ4ZmVIqw2idTOcoU5H3m0HdHlbiITMDlyVj1LQe4lSz434mMFX1ZNdITdhfvZz7x6wvTHX7p/4dOVO4X48oT1qhPlibLtNkrUUfjSfblE7ODYneCqmpKZBVtl98D4AlKpakjQk6bH6aHkc3FFYt/Y7wLEZU7IsasRlIZtrjjb3wxxWZlS/CMrTqMmb1wALWmjR2YBVtDr2tDoW1h1V4wiYciHcAFRKSMr3Zj9pr8IRFZf8ASLEAnaLEoUjSK5VelAZ4BxTpIlNtSdGjUZW9B9diCQC7Egcfp4x9ViKyp0qIHAGCKyStSMwIu+pvvfwgSnwxkhlhdzsUn3mGLRhSssp8Um2dRyi7G4OvzPnDD9aStOYePIwFOpMqeBgDCVduYi7Eg+YHyhmtC16fVeIGYWHsj60iqgqZqpgDkBOvM6RokdHU5XGvHjEqTCurc2idaHlNPoKVLeXcbRhVdOaiVMmSyrMELWlKVWsDZibaRvziyQAF7aRn8R6IUtUorT1ktalOSzp72PwhoyXTJxjjtoVH9Ic4D+7lqLjRRAa76vya8QHSxc5aSUhDg5mL32vDT+wMmTLUoJM1YDubC34QW83jLJQwAFmh9eA5HHHSPekFYRU0qw7iaR4KABEPE4x3+h98Z/qjUVstI9mUM6uGciyfIQ/XhnI+h+MdEMfTzprZup2Hy1yJkkJCQpJSQAH015xyqViUyRMVKmWKSyVDUgfXjHTayszaa7HRvifGOYfpDk9YtZQGmIY/nSdW8YSUK2x+GW6GknH8zixZnFn4gjdJ7tYhWY8kjKFe1a/ujEYZWkMo2CQe0921PlGf/b+eaSbAkt52iLXh0ONM1GIzSC139IUTaErOdKmJ2O7d0HU9SVC8WKReF6Kx5WugOgoyl8xJiJocq3FwduEHCPJz2ym8BjfI22VImEaAeN4vl16gbptudG5xBU5IDqtCXF8WzDKkMn1MBuhuNZOgqu6TgzU5XKE2PMncchD1EzMAe6OfImMoE8Y6BJxGXNShUsMMtxwMMnoHLGtoOwbFZkmakpJbMxGxBtGlTiS3JJ8ozdEnMcx0TDAz4D2RToZTa4neEWITh1qDul/UNEK3FghaEF3Xw25mF9ZOcvAKKR0LHKsDD0k6KyJ9S/ujzo6sIlgDQh/MQn6QVH/xtN+JfuSr5wTgk1pSPyiGl2Q43UaK+nOOzKZIXLJSVggKGxGtuYb1ivBakqlJWlakLCRYkqSRyB9kfhFuUD9JqY1ak04UElQK0kiwKLEPzCvSDaXo8qVKQCoEpADjiOUajobWCXpeqsUoWLkagaiNLh2DgoCgoKcO4IPujJVNWmVL7ZCXOhs55GFcnGintSZpB5b+Vj4xrFUXWjoVXS5R9XhTOrZaAACc930bWzeEZpHTKoIaalxsd290AmrRMXmUop8H90KXjKlUjoFDX9ZLIWPynhyhfh2Fq61Sr34xHD6mR1acs9GbgXSbd4jU4UUqBumzaEXfn4QbrRK14FUtMQkCPZlI8FJGz+Dx4uelOqkjvIEKLYsOEnMCoWeLutCbBLesEza9AQVlQyh7u4tq3HwjKYx0xlJSerSpZ4nsj5mGQU2xriGOIlDtbizfXIxzzpBNzTD1IAzXfZHPmeAgHGekC13JZzokbmCcLp80rOrdQAvdxckjVodA5ElEa9G8OEsW7yTqSdSe+HRgXCUuknnBRRFUcDG8ujOpsOfwGpjK9L+jx68LAPaQeVxa8dKl04GmvE3MK+ktI8sKa4LeenqPWKS5Mia09H5/xeWoJIbQs3qH8XEY6pkNcBgfQ8DHVOmNAUr6xIcKYEHR9jyvbxjA1ExJfZ9QfhzEczkelwRzj9jTovMPVkKLuki/B4IqCEuTtfWM9JrFywAA42I/lFU/HppBHZ72v8oXs0oODHacalM+f3+6CqLEUTHynTWzN5xibu5iaVkhhpAZmqVsdY5jKStknMB5PCubVZgNop/USzx6ZB4wuhI8yXYwwOSlSy4BbjGtlS+EY+hUEyy3E/CNPgkwZQHvrzitaIvmylRoKQ5UwLXYwmXbVXAfGPJrlByljt384zM6WsKOZKn46ue/Qwk7QJSaC5E9U2bnVqH8G0EXT5pe/G0TpJeRAfUxWiUXud/SAutllLRrOks7/YqMc1+gSPjF+DVP7pPIN5Qtx2Y9PTDh1nhdPygfC8QZCraE28W+EM+ycX+o4xskJTNS+aUoLYbp0WP8JPlD2TigWlJd3AIPEG498ZulxNKwA9iSB37pPPWFsvEVU07qlkdSr+7P3PwnleNVloSyVfw0uOSUzUMoBTFxyhFMAScoDCGK6iAppvAQ+WqAaklmAf0iqlQoBlN4QYuKc8OTT2EyDcWhvT4mRZoQJXHv6428I42UTNSMZ5RTOxHN9mEKak8Y8m1zaqbxgYBUq6Gk6qVwA8oWT5pVqX5QsnYmVkCXcP2lbDufUwUZlopGCQJcjRE6gQz/AGhkRewFh4wtlFrmBkrM+oRKToDfvilEJSs6VgySJCD94ZuBvE5lQXsNOMEKRlSlA1AA7gLPHwlgWEMjlN2BFNfS9ZLWniD57QSBH0IA5JjdN1slaSO0Cx+PnY+MYCv6OAfvEpCideR4tz1jq3S2n6ioKh7K/j9GMoZQz/gWGV37K73+MSnp2Vj9MwBow7FBHPQeULanDOAaNriWHqQog+B2IhfMkA6xFsKg+7McuhI19IslJAhjWyu0w29YEVTNpC52Zx5JdMrmTrQLdWzwUqS8X4fJdYTx9BBTSAuCXrIow4hN++GWCJaZfcGDKiUGi7C6G+YxZTbGXGkNRMATf6eF2JVgSkixUdtfEjhB80fXuhPQ4apaiVAgA3J72hZtlPD3C5Ry3dvshh9NDWTQkzADbQnuguRQBHaIbZI48AIMSMqCo3Urf5d0GtCJ0L8QklidgbDgIXrWEgl2jUUtKlZEtbJEwHtG9wH04sTGXmSjdJA/p3wZ2pUaHQrRWdoM7Zge9oOxLEEz5RQuy0sUnjxgSZqlwkMAmwAsLB21PEm53iMykfTwgLWwO4yuPYVhOPlICJ3cF7W2J8rw7VNeMtVUxA0BSdR8eRiWE9clWVHaltoo6cgYZOy0Z5/TNIVwPOSdRrFofhEJkOgAcvEO1lIvycjzgpKwTC7EABspzoU8YW0EqYmaFHOU7g8YailKrNPMIAhHMrZMyYEBBWX12tvrDeWSsXGvGBZWAy0zM4DHhsIGwRkkGIFo8Sl4v6t7R6hABhibAMYrRJlk76JHPjDj9HmHhxMUDm9ruA0HeSRCmulCYQCHAPrG16CykhK1KIBcAP3QWTk6RpUoIcnU+nKIkxfNLxTGIm4XMA1MBTsS2Tc+7vgFQWskrNuA37z8BFqUABgGECjUJOlNEqbLzEuU7cvr3xhiWBH0DHUpsvMCDoQxjAYthplzFDfUcxCvehloz9bX5hlylR93jCKokKOtlDyP840c+SQXAbiOPcYWVsp2+OscXJkn9HZxqMkI5lI7neKFUUNJqCIHXPYF9R6vE9BSadCislhA57R5SUpQQowSpDl9+cTzgQLOnGlR6S5Zzzh9KQwYaCESUvDCkqMqWLvo3yikOXxnNONPQWuG1HRBMsLmBk+0261bW4AeFzAmGoS4Ku0XtLG/NZ0CBvudLQ8lK6w516/VkgbR0RaZzzdCuVMM1WbXgBsOAj2cvtZdcuv5jon5+Ag6pqQMwQAk/ab7PfxXy2jL41iQlslNg+3Lc7vzh0tiLaHVTUImLTKChmBudQkaHTeBOkCZcuoWJaiqXbKtVibB3a2r3hFh9VkWlW5Nu7nGlrMP6yWSk2I0t6Pzg8sW/wBkGDUdMzeJSbBosw2gWogDg/ICK0pISoCz+nhDHCqoyyHuN+LGOaE1MvOGgv8AYo3JPpE/1RKRYNF8/EEahQP1wgFWIJPHyi+kJZcJYiqcm0VLxBIbvbmH3i5axDRaYMk+jI4ni00qscoGja+LwXh9dNKbl+8CI9I6ABSVj7RykeoMG0NHbkIeb0c/7ZUerrpg0y+UeScRmqUBbnbaDZdEVbWguThwTprvCps6UqRBJ4xJAjyZwGsTSoa++HD0ivqr6Q1kTChIHnEMOpM6hawvBc6kvwPP4GHi0c82eyMVWn2VEeo8jBaekUzgk84VzJZGsCqg1YlnXaSe9le0NefOCSXhYhWcAuy06HiILpqjMOBFiIVoKZe0LukOE9bLzD2k+o+Y1EMxFib2hGMjllZSEB9R9bbGFEyQpSiw04MfTWOj45ggupIsdRwPLlGKrMPY3dP5gSPBQFvERKUbQ8ZUZmppVh7P3fLUQnrAS5B7SW7BGoO4IsR5Rsp1MsDiOIZULq2nC0ssOO5vUXiTx9R0w5GmZeYskBrWgKZLUdSY1cmiQkMEsOF4IlyEi4R6CF+SKWkW+VmdwiQpL9lREMEKvbU8Ls8EV6EqDLmZU/dSde/KH8IiivAtLTpur/SDfxMSlFzd1RKU0x1h4yILMlP2lrLDxIueSRDOXjKCnq5Ryg+3NUwmL/CkaS0eajyjHTFLWrtkkNbZu4Cw8InTySQpz7IcE8tovCGKIPbNkZVOmnWrrEqUgOUOU62Bzbl27IfcxzqdN6xRIvz+MW1VeZvYS5S9z97kOUE01Jk5r2bbvi6W7FetIDlUik9pi52bWNHRVKgA4INnSeO4f60iFHS7rP8AF9aROol5QWc9+8CUn2gUnpg1YQs5gGO44+HGBqmf1aXIccRBCZoJDg97P4H5w0l4YmYkKWBkJAJSU+XAGx1jkunkvS0XWmZM10yZ7CW5mDZKj9u/dDiswlMsnq1OgaPldtnCd7bQqnqPCC5zb0h5ODJ08kZwqxEMAmM1NqVILhxBkjGbMpxzEVhLHsn8erR9jcsqUhtElzDPDwhSXF+PI84EISsWYwvoEzJczs9xGxEPlbtkaxdmpCx5RTOqHHZbxitU8kXAictNg8UTt6KJkJUqxcuTvEpabsA8WBJNgL7fXCGWE0YStJWfl5Q/grkNcKoCiW59pXoNh8Ysmy31hipiLQPUJaAhGJ6iQ2nkYXLoXLkEdxh2uU+sVqlw1i0aeQvhBoW/bT7Q1HEQsSpjF0uoYuLRVommPaeaFgEePKD5UtLObRmxWN25Qcfa4DxglOKJZwc59B4QvxsbIc1tHLXLUFFkqBB5g8I4/wBJMdmU0zqZuabKH93MftFOxUNCRYE62u8dFmTVzQSS7eZ7hwhJjOFS6iWUTBY3B3SeIPGB8ZsjH0FXJmLQX7JIdnt4pivplN/VphSlbI2uSPMuW3jPY1gM2kmWJAfsrS4f5HlA1fjc+cnLNImWZ1AAnxHyhMNjXZUcYWSWWeRv4RBAmzNVKPmYqlzMoFsx4OH88rQRKxcpFkdrgVaeQhaf8H0F0+EKZzKUrmrMB74YScMX/wDWnkkFRHk7QmndJKhQYZEjz98ATZ0xftzFKHB2HkLQPjbDlQ7rKqTKI7RWsPZJBbvaw8T4QAufMnljZP3R8TFVJRPsABvwhhKlAhk2TueMbFINn1PKCbJ8Tx/lBcoh7Bo9RLADRMGJsfpBdLNbXQwDiCCC6S4+7tFkStAWhWF9FsdyLDIR1jLSM5IBzjKHJLJIfUNreNb0b6EfrVOuYpZlzc7PZSCAEm4G5e5BGl3jns6lcvuNDGjwTpMqXJMtSlAhThlHKoMxSU77a/CNSsDT7RbjnRWZTkCYMoOiwXlq7lmw7lMe+EdTh6wdl+/+cbOfjyzKAlBN0sQpRIIfVjYDu4baRhzhs9SxlCUEu/ba9/skX4WEBwS2BSsAn0uoI8xCqqoTZvfGqm4TVI1QVDkyvJi/pC6q1ZaVoPAhn7swjelYTcRZhlGQpyojx1h7LnJGmut4DRhC1OwLa6h/J4gKAnXMG3JSB8YWnYG03YylzHMHBEZkYhkUUpSkkOHfNpw2gmmrVrNz74rG0tiWjRyA13biYfUkhKpaWuSAS9i/ERkpBJsT4RvpNMMgDaADuhoS3sElYB1a0HsqPcfn83iwVrllBjw+tfCClyFD8Q56+BgGol5uynfUERdJMlbQQspMUmXC6fUFJYXA2OvgdffFf7Q7x3g/C0Z8bNkjTTKi5CQSRrsPOKFzRv2jwGkRVVGYG0UNQLAiA348fr3R28cSLYzp50xamSCeQ0bntDqiwhKTmVflsPnC3CMcQjLKV2cxYK2UrYK/EduMP0l45+WbTqqHgk9ldVTP2kWV5PAk1AmFj2VjbY/zhgFRRWS0kOTlI0Pw590RTHaEtZRJWCiYkEGxBEc+6QdCiklVM6xclJ1T3HeOizlFTCZ2UtZW5hfPXlsPZ9/fHRGF9k7OMTSUE6hQ14iK8wOuvGOn4pgUqf7Sb/eFj5xkMT6EzUXl9tPr5Qz42jZCEKbXzgqRTvc2HH5RUZBllpiSPwmxi+VLNlap+7wiEiiC5UrM1mSNuMGJDRXKmAi39IsjkkyyJR7HgMetCjHoiaUx4IulCCAup8NUvQQ7wvoiVHMuyE3UeUAU04DVXgI0ErGFdUZYOVJBdt20eA4ujWZjpFVpE3/Z05UJsEknzBF0wuHSVrTBf8YcH+NAfzTFlTMYl/6wIqmzXVrw4Q8G4oEkmNaXHQSwSofkmAj/AAkpP/bBc2szDtda34kqbzymMwuj5OOevnHkunQdPLSC5X4DBf00koy0JLWTvYl/jE0T5BsopCdS4G3Ae0e6ECKcRciUOEByvw2Fek8QqOsURLAQjklKCrmSLxCTIbYRalMWCEpjBmD02aagc3PcLxtkiM/0YpfaWe4fGNC4ikUI2RnTGHuhdUygEtqo8NoLnLCXUfDnCwzXLnWOiKom2UKlNYhxudxAyqa9tOcMFx4QBFMhC2aCDmGvviwyTMAUl+fAGD6emSUZjc+m0C0U8qm5NEnYaaRVTfngp4qkT7JZZLuNt9fKD8PxZUlkzz+7+zM+5wTMPDgvz4nxMoJLAMHixIfXTRtm0+JhJyU+zLQ1nVbFkjMfQQBPrgnU51+ifnCdEwyppp0EiXlCwPuurLlSdcltDpswtBO5EIoDNn0+cVuVHXj8oFSjLtmHui52+vrjFyDcxaLrQoIqne4uOHCPlJCdbq2H9N4ay5YlsU/aCX8Y9m0SUMoC6h5aaQXyGoSVGDImuZqEkniLjuhJVdCBrJVl5G4MaxevnHg1iUqkMtHOano5OQXCS/K4PdAiJhBZQyqjqaJYJ84hVYPKnI7aASNwGPnEJQKKZzURMCHVThCEuz6PrCmYmINVoqpWeBvGPjNMQjyNQQinN4JnVza+mpgKXEJKsxUTq7QyVgIBN3OvuicfbxdIlAloV7MVAQxoejK52gbgTGgwjBpbAkOecaanlBOgg0K5HOq/ovUyLrllSfvJvAKC8dbnzSReM9iuDylgqKQFcRY/zg42DKjDmLZMoqIA1Ji6qpgnR4YdG5IMwk6gWjUG9GioqYIQlI2H9YsVc8gLx9NLMBufg/wgeuWQGH1p84pFCMHqpmY8hpAhQdfCLdfIGI7RehDzPBKVpAuPdFUtHa9YhNU6j3tCvsx//9k=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data:image/jpeg;base64,/9j/4AAQSkZJRgABAQAAAQABAAD/2wCEAAkGBhQSERQUExQVFRUWFxUXGBgYGBcXGhUYFhwXFxgYGBcYHCYeHBojHBQUHy8gIycpLCwsFR4xNTAqNSYrLCkBCQoKDgwOGg8PGiwkHyQsLCwsLCwsLCwsLCwsLCwsLCwsLCwsKSwpLCwsLCwsLCwsLCwsLCksLCwsLCwsLCwsLP/AABEIALwBDAMBIgACEQEDEQH/xAAcAAACAwEBAQEAAAAAAAAAAAAEBQIDBgcBAAj/xABHEAABAgQEAgcFBAcFCAMAAAABAhEAAwQhBRIxQVFhBhMicYGRoTKxwdHwQlJicgcUFSOC4fEWM5Ky0iRDU4OTosLiJWNz/8QAGQEAAwEBAQAAAAAAAAAAAAAAAQIDAAQF/8QAIxEAAgICAwACAwEBAAAAAAAAAAECERIhAzFBE2EEIlFxMv/aAAwDAQACEQMRAD8AyUuXFqURKWmLgmHJFeSJBEWBMTRJJIABJ5QDFQRHoTDOXhBDZ1BL6JAzqP8ACn4w2o8CSNZdnYqmXY//AJoOveYw8YSl0jMiSdWLaabwTKwqar2Zaz/CfjG1nU6pKClJK5ajbKAgo5pA5x5VYRJSHmTJqiwJdYs/gYXJFpfjyVVsyIwKduhu9SR7zFg6PzeCP+pL/wBUaKg6OSJrlKybixIDcjYG/hDhXRtCQwlSyeeb3vByQj4ZLTMN/Z2dsgK/KpB/8ogcEmg9qWpI3JBYcyQ8dBTgaP8AhDwzfO0BYpRCUEgFwsnMNbM41vYgRrQ0OG5UzAGVdo+yR0FWGGaE51JWLDtoBIsBZQvbvEEq6Ay0OuWOtbWWotcfdPHkrzEa0I+NrZzlKItSiN4ZMickhSQCixSoZFy+8a+IcHYwiruj4BeWq3BXwMMo30SsRhEQmShBq6RQ1EUqTAaa7MALpUnUDygaZg8o6y0n+EQ0UiI5Y1hFB6Pyf+Ej/CIgcEkj/do/wiHQQ9gHPAXMEIwCcr/dkDiohH+YiNsxm/2dLGiE+Qjw044DyEaGZgKhrMkD/mD4CBF4WBrOkf8AU/8AWCYTmUOA8orVKh0rBjtNp1d05HxIiP8AZ+dsjN+RSF/5SYBhKZQiPVQwqKBaPbQpP5kke+BssYYEMqIKlQaZcQ6uCYDMmI9RBhlRYimeMIAJon2iRwQHUDyEN5aG2i0KEYxzemrVp9lah4mHtB0pmJYLAUPIwql4YYbYVSolDrZgzm/Vo+8Rqo/hHrAoNWzbUMlKpaZsxXVpV7CT/eTPyp2T+JVuDw1wtJmzEy0NKSfaOpYakq3PKwvGDoKarrp4CBnmG+rBAG5OiUiOx9GOj6KZBmzliZMQm+UEIDagPrprAlKkVjxt+A4xCVSz+rlyxbVRupVt1fXdGZxPF5gnKKVdknNxDvFGGVE2pVMWwzKUpXir5aQyoegc9V1EXNzzN9IlTZ6dR43QzwfHFVCpSGAL3590aTGOjgmlK/tJSE2a7F7g62tA1H0O6lAb2hfNu54QnxrEZ0lWV1aWPe28a3H7Jx/Z/roFxvoVNH7yWounYFueghJRdLKmQsAzCo5g4UMwa1mDbDXxhtI6UTUuVKUfV4UYiCtedIIzXdmzQVRbKVVPaN8jplJmqCXKCQCGa53HG3dBFdhqFgKz/K8c4pcLWuYlCQSomwBHv0aNPPXOlpCCDYQyRyzSjWI5VRhSSAXI0I95+t4Mqp6pZGZVykE330hThRWAFHX38jA2NzXSkk2Fg/kzxOSDCV9k8VacnMleSagEy18C3snilWhHMHaF2GV/XIchiDlUH9lQsR9bGKKGodfIGJ4PStVVAAsSFDkQE39YtwTadM5/yYLtD+mos2nmRfwHzi84DJPtJc8d4pCiIHxPHzJSMozTFnLLQbuo+rB7xaVnIgLEejSElkrOYuyTcltTyA4m0Bpw5EsOsGYRslwnuUeHr3RosKw7KCVkzJirzFHc8OSBoEi0FVoSlCiACw9kEB+XCItpdl48bfQropcyegqzCQjRKZKEpdtyr6MIsYwmZKuolafva+b6Q4wenKwhC5oCnU+UmwLkoQ4bLcF9eyI2SMLlsxSFW3u9mvC5pnTyfjYab2camze6KqahXNVlQCo+g5nhHZJuA0wSXkykj8o9LRZRUMmWnKgdlOzAee5742SJ/EYzDf0fyBLzz1LL/wAI8AL+caCi6GUCUsJSVvfMSVHze0Najq5ljtEJeHJF0E38iBYwttjuMf4JsT6IhKFGlmzJagCchWVILbMt2jATKpBJE+QgkOCUjqlg/wAPZJ8I6nUOLHSMF0hwYKWpcq6nDptobOPHWHiyUoLtCOZgUtd5M0B9ETWSe4LHZPpCuqw5ctWVaSlXA/DiIcVWBTJbHXctdjzhpS4iFoCJ8tJSLOBoO7bwaKf6QMiileLk052jR1/R5BGenJNry1FyOJQftDlYiEpQRGaoAOCRtHhKeEEZ4iQnhAMZeiwxdRMRJlpKlLLMOAuo+UaWp/R/Vm4p1WZLEpByjQAE6D5mLP0bTky66QtdgrrpQOwWUpKR4soR1vF64DsjXXXuMK2VhFMynRrCP1CSUrA66ZcsXc6APwT7yYcVVAqZSrlCxmAgnkr2j3s8X1FCajIoligu435HiOUPJEvuEJLfZ2RljGkJejvRmXIQBlcjd9o0QSkDQA7GKqkMHBFtYSz8cUQRKGYjfaFsW3JjCdTTFKJzluA29Yu/Y6VJGcBX5r+cV4OJpQDMAB+tovm06lKcqISBtx+UYZyfVmdxPoUhSnl/Pwj4dE+sZCkMB9p2Ib7sN/16UCU9oFNnIIDm0TTXqzAHtIvfccLhowHKXRZhHReTT3Sl1H7RuYuqqBBuWiE/ERLSVE9kB+J8OMLpdUuedkp48Y12T29saU6E6Bm0hNV4XJmhSZqQWV3aaaGCetElw+renCFldVur932iW7IuXPARvoaKp2hVXUUmU+QKcfifX1iWEU5TOQ4LrCis3ZJPsh+4RbTyElZKh2nAI5uwzcb7Q2msmalA0Gp4k/F40dM3MskWz6J+f1xjL0VJ12JzH9mnlgDkpVifVXlGzhBhqESK6pUs9qahK0paxSOB4uS4ikptI5eONyHPVBiBoNdnhaqT18xsoSiW9wSc9mKjy1gZPXmflScoVvw3cc9YaSqGaiSmWrXQn8I0AiF+nrxgoatFMhEtCrIS3HzuXg2k6TypisiFpUpnZLKYe4QmxbClrlqSCwt48vGA+jWBzUzCcpSAGfRzy8IKsE8ZK29mnXUoKjmmE3YDu2imbhSVh0E92hir9lkLdX9IcIQMoAIcRqvsk+THpiSnwZaFOVFuBhlLWUkWt3sfCL1TyzK8PlCmrndqGVIjk5vYZU1QW6CWLW5iMpNw6ZKmE65jrwA0hjikxsihsq/MQRPnOEnUE2fXmlXP3hiIZMEliQwmWhVpiSVcRpBUzA0O6ZSCN+PrFcsiXNSBYK04HiIdJSpJ5EOxHu5RrZOl/DNVuAAHNJdB+7se6M9jeGEgzEp7Y9pLe2BqR+IevlHQ6mVmSQkAK1/lCWqlZrlkqs/C1n+uJiil4xZQXaOcrRYEixDg7EHQiKjJTGooVpRULplgFC0mdKBuBf8AeoHIHtD8xgid0ckkuxHcS0NRzs5z0fozNzy7gKKCFAeytJJSocw/kTGuGMMr9+FJmhkkBylbWdPfuNQY9TT5QCkMlBBLCwGl/MQ0kSETPb07nY7HiO8QkmdHD0NKbHSlISElyAdItlV6kqCph1fwEUhCpWhEwM4CnduS0hz4g98TFUF2yEEX+yfK7+kI1ZVTSY/pyFMLl+VvGPkYcEnZn2DCA8GxqUxzTJaCDZJUH8iX84+xKuVMCurUkhIcspOnnASYJNJ6DarH5UgHMQLesL6npOhdk2FuF37o5n0pxCZNKUBKjfXY8oX1dNNSMwWw0YqANuTwOh1Bdtm+xDFAuwMOsArgUdpjZi/vjj8qtmbKT5kw+wvpGuUClbk8Bbvd4yYzjrs6bjFUhMt1WB0MLZWLJly38fOMNW4/MmDt6bXdu6IiuSfaWonZyWHcNHgIDjSo0tViK5qwpXZSNH1PAAcIukr3dntax8T8m8YU4Dh+cKOYqNy5Pz90PkYWWZ4ZmVIqw2idTOcoU5H3m0HdHlbiITMDlyVj1LQe4lSz434mMFX1ZNdITdhfvZz7x6wvTHX7p/4dOVO4X48oT1qhPlibLtNkrUUfjSfblE7ODYneCqmpKZBVtl98D4AlKpakjQk6bH6aHkc3FFYt/Y7wLEZU7IsasRlIZtrjjb3wxxWZlS/CMrTqMmb1wALWmjR2YBVtDr2tDoW1h1V4wiYciHcAFRKSMr3Zj9pr8IRFZf8ASLEAnaLEoUjSK5VelAZ4BxTpIlNtSdGjUZW9B9diCQC7Egcfp4x9ViKyp0qIHAGCKyStSMwIu+pvvfwgSnwxkhlhdzsUn3mGLRhSssp8Um2dRyi7G4OvzPnDD9aStOYePIwFOpMqeBgDCVduYi7Eg+YHyhmtC16fVeIGYWHsj60iqgqZqpgDkBOvM6RokdHU5XGvHjEqTCurc2idaHlNPoKVLeXcbRhVdOaiVMmSyrMELWlKVWsDZibaRvziyQAF7aRn8R6IUtUorT1ktalOSzp72PwhoyXTJxjjtoVH9Ic4D+7lqLjRRAa76vya8QHSxc5aSUhDg5mL32vDT+wMmTLUoJM1YDubC34QW83jLJQwAFmh9eA5HHHSPekFYRU0qw7iaR4KABEPE4x3+h98Z/qjUVstI9mUM6uGciyfIQ/XhnI+h+MdEMfTzprZup2Hy1yJkkJCQpJSQAH015xyqViUyRMVKmWKSyVDUgfXjHTayszaa7HRvifGOYfpDk9YtZQGmIY/nSdW8YSUK2x+GW6GknH8zixZnFn4gjdJ7tYhWY8kjKFe1a/ujEYZWkMo2CQe0921PlGf/b+eaSbAkt52iLXh0ONM1GIzSC139IUTaErOdKmJ2O7d0HU9SVC8WKReF6Kx5WugOgoyl8xJiJocq3FwduEHCPJz2ym8BjfI22VImEaAeN4vl16gbptudG5xBU5IDqtCXF8WzDKkMn1MBuhuNZOgqu6TgzU5XKE2PMncchD1EzMAe6OfImMoE8Y6BJxGXNShUsMMtxwMMnoHLGtoOwbFZkmakpJbMxGxBtGlTiS3JJ8ozdEnMcx0TDAz4D2RToZTa4neEWITh1qDul/UNEK3FghaEF3Xw25mF9ZOcvAKKR0LHKsDD0k6KyJ9S/ujzo6sIlgDQh/MQn6QVH/xtN+JfuSr5wTgk1pSPyiGl2Q43UaK+nOOzKZIXLJSVggKGxGtuYb1ivBakqlJWlakLCRYkqSRyB9kfhFuUD9JqY1ak04UElQK0kiwKLEPzCvSDaXo8qVKQCoEpADjiOUajobWCXpeqsUoWLkagaiNLh2DgoCgoKcO4IPujJVNWmVL7ZCXOhs55GFcnGintSZpB5b+Vj4xrFUXWjoVXS5R9XhTOrZaAACc930bWzeEZpHTKoIaalxsd290AmrRMXmUop8H90KXjKlUjoFDX9ZLIWPynhyhfh2Fq61Sr34xHD6mR1acs9GbgXSbd4jU4UUqBumzaEXfn4QbrRK14FUtMQkCPZlI8FJGz+Dx4uelOqkjvIEKLYsOEnMCoWeLutCbBLesEza9AQVlQyh7u4tq3HwjKYx0xlJSerSpZ4nsj5mGQU2xriGOIlDtbizfXIxzzpBNzTD1IAzXfZHPmeAgHGekC13JZzokbmCcLp80rOrdQAvdxckjVodA5ElEa9G8OEsW7yTqSdSe+HRgXCUuknnBRRFUcDG8ujOpsOfwGpjK9L+jx68LAPaQeVxa8dKl04GmvE3MK+ktI8sKa4LeenqPWKS5Mia09H5/xeWoJIbQs3qH8XEY6pkNcBgfQ8DHVOmNAUr6xIcKYEHR9jyvbxjA1ExJfZ9QfhzEczkelwRzj9jTovMPVkKLuki/B4IqCEuTtfWM9JrFywAA42I/lFU/HppBHZ72v8oXs0oODHacalM+f3+6CqLEUTHynTWzN5xibu5iaVkhhpAZmqVsdY5jKStknMB5PCubVZgNop/USzx6ZB4wuhI8yXYwwOSlSy4BbjGtlS+EY+hUEyy3E/CNPgkwZQHvrzitaIvmylRoKQ5UwLXYwmXbVXAfGPJrlByljt384zM6WsKOZKn46ue/Qwk7QJSaC5E9U2bnVqH8G0EXT5pe/G0TpJeRAfUxWiUXud/SAutllLRrOks7/YqMc1+gSPjF+DVP7pPIN5Qtx2Y9PTDh1nhdPygfC8QZCraE28W+EM+ycX+o4xskJTNS+aUoLYbp0WP8JPlD2TigWlJd3AIPEG498ZulxNKwA9iSB37pPPWFsvEVU07qlkdSr+7P3PwnleNVloSyVfw0uOSUzUMoBTFxyhFMAScoDCGK6iAppvAQ+WqAaklmAf0iqlQoBlN4QYuKc8OTT2EyDcWhvT4mRZoQJXHv6428I42UTNSMZ5RTOxHN9mEKak8Y8m1zaqbxgYBUq6Gk6qVwA8oWT5pVqX5QsnYmVkCXcP2lbDufUwUZlopGCQJcjRE6gQz/AGhkRewFh4wtlFrmBkrM+oRKToDfvilEJSs6VgySJCD94ZuBvE5lQXsNOMEKRlSlA1AA7gLPHwlgWEMjlN2BFNfS9ZLWniD57QSBH0IA5JjdN1slaSO0Cx+PnY+MYCv6OAfvEpCideR4tz1jq3S2n6ioKh7K/j9GMoZQz/gWGV37K73+MSnp2Vj9MwBow7FBHPQeULanDOAaNriWHqQog+B2IhfMkA6xFsKg+7McuhI19IslJAhjWyu0w29YEVTNpC52Zx5JdMrmTrQLdWzwUqS8X4fJdYTx9BBTSAuCXrIow4hN++GWCJaZfcGDKiUGi7C6G+YxZTbGXGkNRMATf6eF2JVgSkixUdtfEjhB80fXuhPQ4apaiVAgA3J72hZtlPD3C5Ry3dvshh9NDWTQkzADbQnuguRQBHaIbZI48AIMSMqCo3Urf5d0GtCJ0L8QklidgbDgIXrWEgl2jUUtKlZEtbJEwHtG9wH04sTGXmSjdJA/p3wZ2pUaHQrRWdoM7Zge9oOxLEEz5RQuy0sUnjxgSZqlwkMAmwAsLB21PEm53iMykfTwgLWwO4yuPYVhOPlICJ3cF7W2J8rw7VNeMtVUxA0BSdR8eRiWE9clWVHaltoo6cgYZOy0Z5/TNIVwPOSdRrFofhEJkOgAcvEO1lIvycjzgpKwTC7EABspzoU8YW0EqYmaFHOU7g8YailKrNPMIAhHMrZMyYEBBWX12tvrDeWSsXGvGBZWAy0zM4DHhsIGwRkkGIFo8Sl4v6t7R6hABhibAMYrRJlk76JHPjDj9HmHhxMUDm9ruA0HeSRCmulCYQCHAPrG16CykhK1KIBcAP3QWTk6RpUoIcnU+nKIkxfNLxTGIm4XMA1MBTsS2Tc+7vgFQWskrNuA37z8BFqUABgGECjUJOlNEqbLzEuU7cvr3xhiWBH0DHUpsvMCDoQxjAYthplzFDfUcxCvehloz9bX5hlylR93jCKokKOtlDyP840c+SQXAbiOPcYWVsp2+OscXJkn9HZxqMkI5lI7neKFUUNJqCIHXPYF9R6vE9BSadCislhA57R5SUpQQowSpDl9+cTzgQLOnGlR6S5Zzzh9KQwYaCESUvDCkqMqWLvo3yikOXxnNONPQWuG1HRBMsLmBk+0261bW4AeFzAmGoS4Ku0XtLG/NZ0CBvudLQ8lK6w516/VkgbR0RaZzzdCuVMM1WbXgBsOAj2cvtZdcuv5jon5+Ag6pqQMwQAk/ab7PfxXy2jL41iQlslNg+3Lc7vzh0tiLaHVTUImLTKChmBudQkaHTeBOkCZcuoWJaiqXbKtVibB3a2r3hFh9VkWlW5Nu7nGlrMP6yWSk2I0t6Pzg8sW/wBkGDUdMzeJSbBosw2gWogDg/ICK0pISoCz+nhDHCqoyyHuN+LGOaE1MvOGgv8AYo3JPpE/1RKRYNF8/EEahQP1wgFWIJPHyi+kJZcJYiqcm0VLxBIbvbmH3i5axDRaYMk+jI4ni00qscoGja+LwXh9dNKbl+8CI9I6ABSVj7RykeoMG0NHbkIeb0c/7ZUerrpg0y+UeScRmqUBbnbaDZdEVbWguThwTprvCps6UqRBJ4xJAjyZwGsTSoa++HD0ivqr6Q1kTChIHnEMOpM6hawvBc6kvwPP4GHi0c82eyMVWn2VEeo8jBaekUzgk84VzJZGsCqg1YlnXaSe9le0NefOCSXhYhWcAuy06HiILpqjMOBFiIVoKZe0LukOE9bLzD2k+o+Y1EMxFib2hGMjllZSEB9R9bbGFEyQpSiw04MfTWOj45ggupIsdRwPLlGKrMPY3dP5gSPBQFvERKUbQ8ZUZmppVh7P3fLUQnrAS5B7SW7BGoO4IsR5Rsp1MsDiOIZULq2nC0ssOO5vUXiTx9R0w5GmZeYskBrWgKZLUdSY1cmiQkMEsOF4IlyEi4R6CF+SKWkW+VmdwiQpL9lREMEKvbU8Ls8EV6EqDLmZU/dSde/KH8IiivAtLTpur/SDfxMSlFzd1RKU0x1h4yILMlP2lrLDxIueSRDOXjKCnq5Ryg+3NUwmL/CkaS0eajyjHTFLWrtkkNbZu4Cw8InTySQpz7IcE8tovCGKIPbNkZVOmnWrrEqUgOUOU62Bzbl27IfcxzqdN6xRIvz+MW1VeZvYS5S9z97kOUE01Jk5r2bbvi6W7FetIDlUik9pi52bWNHRVKgA4INnSeO4f60iFHS7rP8AF9aROol5QWc9+8CUn2gUnpg1YQs5gGO44+HGBqmf1aXIccRBCZoJDg97P4H5w0l4YmYkKWBkJAJSU+XAGx1jkunkvS0XWmZM10yZ7CW5mDZKj9u/dDiswlMsnq1OgaPldtnCd7bQqnqPCC5zb0h5ODJ08kZwqxEMAmM1NqVILhxBkjGbMpxzEVhLHsn8erR9jcsqUhtElzDPDwhSXF+PI84EISsWYwvoEzJczs9xGxEPlbtkaxdmpCx5RTOqHHZbxitU8kXAictNg8UTt6KJkJUqxcuTvEpabsA8WBJNgL7fXCGWE0YStJWfl5Q/grkNcKoCiW59pXoNh8Ysmy31hipiLQPUJaAhGJ6iQ2nkYXLoXLkEdxh2uU+sVqlw1i0aeQvhBoW/bT7Q1HEQsSpjF0uoYuLRVommPaeaFgEePKD5UtLObRmxWN25Qcfa4DxglOKJZwc59B4QvxsbIc1tHLXLUFFkqBB5g8I4/wBJMdmU0zqZuabKH93MftFOxUNCRYE62u8dFmTVzQSS7eZ7hwhJjOFS6iWUTBY3B3SeIPGB8ZsjH0FXJmLQX7JIdnt4pivplN/VphSlbI2uSPMuW3jPY1gM2kmWJAfsrS4f5HlA1fjc+cnLNImWZ1AAnxHyhMNjXZUcYWSWWeRv4RBAmzNVKPmYqlzMoFsx4OH88rQRKxcpFkdrgVaeQhaf8H0F0+EKZzKUrmrMB74YScMX/wDWnkkFRHk7QmndJKhQYZEjz98ATZ0xftzFKHB2HkLQPjbDlQ7rKqTKI7RWsPZJBbvaw8T4QAufMnljZP3R8TFVJRPsABvwhhKlAhk2TueMbFINn1PKCbJ8Tx/lBcoh7Bo9RLADRMGJsfpBdLNbXQwDiCCC6S4+7tFkStAWhWF9FsdyLDIR1jLSM5IBzjKHJLJIfUNreNb0b6EfrVOuYpZlzc7PZSCAEm4G5e5BGl3jns6lcvuNDGjwTpMqXJMtSlAhThlHKoMxSU77a/CNSsDT7RbjnRWZTkCYMoOiwXlq7lmw7lMe+EdTh6wdl+/+cbOfjyzKAlBN0sQpRIIfVjYDu4baRhzhs9SxlCUEu/ba9/skX4WEBwS2BSsAn0uoI8xCqqoTZvfGqm4TVI1QVDkyvJi/pC6q1ZaVoPAhn7swjelYTcRZhlGQpyojx1h7LnJGmut4DRhC1OwLa6h/J4gKAnXMG3JSB8YWnYG03YylzHMHBEZkYhkUUpSkkOHfNpw2gmmrVrNz74rG0tiWjRyA13biYfUkhKpaWuSAS9i/ERkpBJsT4RvpNMMgDaADuhoS3sElYB1a0HsqPcfn83iwVrllBjw+tfCClyFD8Q56+BgGol5uynfUERdJMlbQQspMUmXC6fUFJYXA2OvgdffFf7Q7x3g/C0Z8bNkjTTKi5CQSRrsPOKFzRv2jwGkRVVGYG0UNQLAiA348fr3R28cSLYzp50xamSCeQ0bntDqiwhKTmVflsPnC3CMcQjLKV2cxYK2UrYK/EduMP0l45+WbTqqHgk9ldVTP2kWV5PAk1AmFj2VjbY/zhgFRRWS0kOTlI0Pw590RTHaEtZRJWCiYkEGxBEc+6QdCiklVM6xclJ1T3HeOizlFTCZ2UtZW5hfPXlsPZ9/fHRGF9k7OMTSUE6hQ14iK8wOuvGOn4pgUqf7Sb/eFj5xkMT6EzUXl9tPr5Qz42jZCEKbXzgqRTvc2HH5RUZBllpiSPwmxi+VLNlap+7wiEiiC5UrM1mSNuMGJDRXKmAi39IsjkkyyJR7HgMetCjHoiaUx4IulCCAup8NUvQQ7wvoiVHMuyE3UeUAU04DVXgI0ErGFdUZYOVJBdt20eA4ujWZjpFVpE3/Z05UJsEknzBF0wuHSVrTBf8YcH+NAfzTFlTMYl/6wIqmzXVrw4Q8G4oEkmNaXHQSwSofkmAj/AAkpP/bBc2szDtda34kqbzymMwuj5OOevnHkunQdPLSC5X4DBf00koy0JLWTvYl/jE0T5BsopCdS4G3Ae0e6ECKcRciUOEByvw2Fek8QqOsURLAQjklKCrmSLxCTIbYRalMWCEpjBmD02aagc3PcLxtkiM/0YpfaWe4fGNC4ikUI2RnTGHuhdUygEtqo8NoLnLCXUfDnCwzXLnWOiKom2UKlNYhxudxAyqa9tOcMFx4QBFMhC2aCDmGvviwyTMAUl+fAGD6emSUZjc+m0C0U8qm5NEnYaaRVTfngp4qkT7JZZLuNt9fKD8PxZUlkzz+7+zM+5wTMPDgvz4nxMoJLAMHixIfXTRtm0+JhJyU+zLQ1nVbFkjMfQQBPrgnU51+ifnCdEwyppp0EiXlCwPuurLlSdcltDpswtBO5EIoDNn0+cVuVHXj8oFSjLtmHui52+vrjFyDcxaLrQoIqne4uOHCPlJCdbq2H9N4ay5YlsU/aCX8Y9m0SUMoC6h5aaQXyGoSVGDImuZqEkniLjuhJVdCBrJVl5G4MaxevnHg1iUqkMtHOano5OQXCS/K4PdAiJhBZQyqjqaJYJ84hVYPKnI7aASNwGPnEJQKKZzURMCHVThCEuz6PrCmYmINVoqpWeBvGPjNMQjyNQQinN4JnVza+mpgKXEJKsxUTq7QyVgIBN3OvuicfbxdIlAloV7MVAQxoejK52gbgTGgwjBpbAkOecaanlBOgg0K5HOq/ovUyLrllSfvJvAKC8dbnzSReM9iuDylgqKQFcRY/zg42DKjDmLZMoqIA1Ji6qpgnR4YdG5IMwk6gWjUG9GioqYIQlI2H9YsVc8gLx9NLMBufg/wgeuWQGH1p84pFCMHqpmY8hpAhQdfCLdfIGI7RehDzPBKVpAuPdFUtHa9YhNU6j3tCvsx//9k=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39544" y="2276872"/>
            <a:ext cx="410445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к уроку: Холодные сладкие блюда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4509120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Разработал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 производственного обучения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Тимошенко Мария Александровна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имошенко\Desktop\фото маша\P30300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1932" y="1412776"/>
            <a:ext cx="326286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308304" y="580526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267-266-168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499176" cy="810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Технологический процесс приготовления компота из свежих плодов: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862150" cy="52482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071546"/>
            <a:ext cx="157163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Груши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643050"/>
            <a:ext cx="1571636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214554"/>
            <a:ext cx="1571636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Удалить семенное гнездо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143248"/>
            <a:ext cx="1571636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Нарезать дольками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1071546"/>
            <a:ext cx="192882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1643050"/>
            <a:ext cx="2643206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Довести до кипения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5072074"/>
            <a:ext cx="521497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Отпуск: в стаканах по 200 гр. на одну порцию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2214554"/>
            <a:ext cx="2643206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Растворить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2786058"/>
            <a:ext cx="2643206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Добавить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3357562"/>
            <a:ext cx="2643206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Проварить 10-12 мин.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3929066"/>
            <a:ext cx="2643206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Погрузить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4500570"/>
            <a:ext cx="2643206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Варить 5-7 мин.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5008" y="1071546"/>
            <a:ext cx="157163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Сахарный песок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72396" y="1071546"/>
            <a:ext cx="142876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Лимонная кислота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5" idx="2"/>
            <a:endCxn id="6" idx="0"/>
          </p:cNvCxnSpPr>
          <p:nvPr/>
        </p:nvCxnSpPr>
        <p:spPr>
          <a:xfrm rot="5400000">
            <a:off x="1928794" y="1571612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2"/>
            <a:endCxn id="7" idx="0"/>
          </p:cNvCxnSpPr>
          <p:nvPr/>
        </p:nvCxnSpPr>
        <p:spPr>
          <a:xfrm rot="5400000">
            <a:off x="1928794" y="2143116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7" idx="2"/>
            <a:endCxn id="8" idx="0"/>
          </p:cNvCxnSpPr>
          <p:nvPr/>
        </p:nvCxnSpPr>
        <p:spPr>
          <a:xfrm rot="5400000">
            <a:off x="1928794" y="3071810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8" idx="2"/>
          </p:cNvCxnSpPr>
          <p:nvPr/>
        </p:nvCxnSpPr>
        <p:spPr>
          <a:xfrm rot="5400000">
            <a:off x="1750199" y="3893347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000232" y="4143380"/>
            <a:ext cx="114300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357686" y="1571612"/>
            <a:ext cx="14367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3" idx="2"/>
            <a:endCxn id="14" idx="0"/>
          </p:cNvCxnSpPr>
          <p:nvPr/>
        </p:nvCxnSpPr>
        <p:spPr>
          <a:xfrm rot="5400000">
            <a:off x="4393405" y="2714620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1" idx="2"/>
            <a:endCxn id="13" idx="0"/>
          </p:cNvCxnSpPr>
          <p:nvPr/>
        </p:nvCxnSpPr>
        <p:spPr>
          <a:xfrm rot="5400000">
            <a:off x="4393405" y="2143116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4" idx="2"/>
            <a:endCxn id="15" idx="0"/>
          </p:cNvCxnSpPr>
          <p:nvPr/>
        </p:nvCxnSpPr>
        <p:spPr>
          <a:xfrm rot="5400000">
            <a:off x="4393405" y="3286124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15" idx="2"/>
            <a:endCxn id="16" idx="0"/>
          </p:cNvCxnSpPr>
          <p:nvPr/>
        </p:nvCxnSpPr>
        <p:spPr>
          <a:xfrm rot="5400000">
            <a:off x="4393405" y="3857628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16" idx="2"/>
            <a:endCxn id="17" idx="0"/>
          </p:cNvCxnSpPr>
          <p:nvPr/>
        </p:nvCxnSpPr>
        <p:spPr>
          <a:xfrm rot="5400000">
            <a:off x="4393405" y="4429132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4429918" y="4999842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20" idx="2"/>
          </p:cNvCxnSpPr>
          <p:nvPr/>
        </p:nvCxnSpPr>
        <p:spPr>
          <a:xfrm rot="5400000">
            <a:off x="6036479" y="1964521"/>
            <a:ext cx="9286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13" idx="3"/>
          </p:cNvCxnSpPr>
          <p:nvPr/>
        </p:nvCxnSpPr>
        <p:spPr>
          <a:xfrm rot="10800000">
            <a:off x="5786446" y="2428868"/>
            <a:ext cx="71438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21" idx="2"/>
          </p:cNvCxnSpPr>
          <p:nvPr/>
        </p:nvCxnSpPr>
        <p:spPr>
          <a:xfrm rot="5400000">
            <a:off x="7536677" y="2250273"/>
            <a:ext cx="15001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14" idx="3"/>
          </p:cNvCxnSpPr>
          <p:nvPr/>
        </p:nvCxnSpPr>
        <p:spPr>
          <a:xfrm>
            <a:off x="5786446" y="3000372"/>
            <a:ext cx="250033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t3.gstatic.com/images?q=tbn:ANd9GcRgMU4KSVYHX0mrm-LYN-tT03XpMOq_DQEL54dujXBCvv3Yfw0bY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581128"/>
            <a:ext cx="2562225" cy="1790700"/>
          </a:xfrm>
          <a:prstGeom prst="rect">
            <a:avLst/>
          </a:prstGeom>
          <a:noFill/>
        </p:spPr>
      </p:pic>
      <p:pic>
        <p:nvPicPr>
          <p:cNvPr id="4100" name="Picture 4" descr="http://t0.gstatic.com/images?q=tbn:ANd9GcSLJ25RUu8VBQUGwjy_s7ld1ZX0IdY1Cz2YAVuSJZh9aIOR1lvGJ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3068960"/>
            <a:ext cx="2657475" cy="172402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Подача компотов: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data:image/jpeg;base64,/9j/4AAQSkZJRgABAQAAAQABAAD/2wCEAAkGBhASEBQUExQUFRQUFRQUFBQUFBQUDxQUFBQVFBQUFBQXHCYeFxkjGRQUHy8gIycpLCwsFR4xNTAqNSYrLCkBCQoKDgwOGg8PGikkHx8sKSwsKSkpLCkpLCkpLCwpLCksKSwsLCksLCkpKSkpLCksKSkpLCwpLCwpLCwsKSwsKv/AABEIALUBFwMBIgACEQEDEQH/xAAcAAABBQEBAQAAAAAAAAAAAAAFAAIDBAYBBwj/xAA7EAABAwIEBAQFAgQFBQEAAAABAAIDBBEFEiExBhNBUSJhcZEHFDKBoUKxFSPB0VJiguHwU3KSovEW/8QAGwEAAgMBAQEAAAAAAAAAAAAAAgMAAQQFBgf/xAArEQACAgEEAQIFBAMAAAAAAAAAAQIRAwQSITFBIlEFEzJxoSNhgZEUwdH/2gAMAwEAAhEDEQA/AMsCrVHXFipApFLo8jGTi7RpXYhnCAV1GCSU2GUjZWeW536Xf+JSpROxg1W5clSmjO2/oLn8LRU/FTqOjmhs5kkr2kGxDslsr7eYH7lXcJxyHDIYZC1vOn5jyZGm7YmO5bWC+13Xd9gvOePOJH1kxlLyQTaxN9hpl2sPJPjgqG5s6WljGGVZat/gkr69skjnNawNzHIG2+j9INtLphrBYjKNd76+luyzlDI3MA69kXwqB08rYmbueGAnzOhNlnli28xZ6zTfEFlWzIv9k8dIx7sul8ub0tvdRvwtvQhbDFeFWUtIHu5sVQZHRZSCBK2zbva7/pkG9tdXeSylQHMc5p+oGxs64031boVTk48Av4fgzyeS6T8Loovwy3RddRaK0Kg2I6C3Qb+u6cT+UcXuOTqtK9O+7TKDcOvsFbgwdxOyP8LU7Xy2I7Ld1VBBHYkD2RbLMiVnnMOAyW2ROj4SdbO/boFr/mKc7WXcSpZpI/5QNiLX/shcUujoaLF+p6zzzFX5TYbjsh0eZ7wBq4nS6vYzhkkbiHbobTcxj2vaLlpulVbPT5ZuMfT0aXGYXxw6ga2BPZV+Ga8NPndDsbxuWZgaRlA380GpK7I690944+Dj5NZNx2s9UlGbUKu6NZuk4qaGanVQHHpHm7EO0xpo3VJSnTt+FS4+4ngkgip4W5eWAX6WOe2uvVT0FfJT07ZZ2OayT6Ljf7IDjmBulidWx6Qudl8Wji69jlHUK8jriJ1NJBNqc/4+4NwDE3xStLdxr2sRqCrOJTzyNz3uZnO8RdeR5B1AA2CBMqcrXAbuFifK99E2HE3xm4OwIBP6SdyPNZ0r7N05RT3MsQVskVwNOmvQhTQY7KHXLr+R2KEPqr63vff1UfNNrqULeaH3N3huKMmGmjhuP7KzKFiKGqLHNOxBB+y3BN2g9xdXRhzRSaa6YPnQ2VFZ2oXON0ZxfiLqDJ6eTQK7E9DaborsajM3w2Vo68pLj0kJ3SzgOCOqS8NLLsbmLXuyXG1wbW09QjFHg0zZAOVERe3hMUh275iUI4YreVUsJ0Bu027OBH9kzFsTfzbNka0XIvluWj0tdaZUjyfwzSQ1OK+qu2bV9HUMF+U5o8owB7gIHi/FrafR5kcRq5sbQXNbcC5J0buN+6hwHFZ3Q8yOR8r28zPAGkODWt8EhIG19SL+XVZPijGZiBG+wLS8Ehoa517EFx/VZHsuO41vSxhOtza/oLVvH+GVDWGronPkgDxEGzXjfmcXDm9Tra9vP0WYrOCqsUraqQMjhlLTHc6uz5iMrQCQLNO9uip4fKXPAdse7QR59FueJ8WLwIWlxpoWtDGuIy8wNs45b6a3sOiqTaidLTYFmlXg8z+ScFq+CcXbSvbIRcXOZribOLB4Rpra7gfOyiEMbhcgAKtU0Qbc2FtxbfzSozZvejjidroMcQ8WT1MhMj+YwBzI7taA1hNxYAaHQa7rP8zVWqaYtByhrh5gH8FRy1Qdu1ot2aB+yBxbfJuhkjVQqiu6Wx0tr7ey9O+G2HmcNilijLWNd9bQXEE3b9vEvOoWhxsGj72sFtuFcejZ4pBc2DGgOdZrGgN0tqPIFNwtQlbMGuxyzQ2xfP3PQG4Th0MDJTTxh7rA2u03JN7WPYXRXFeG6N8QPM5V2gi7gQLi+rTr7LlHglLURwyRSERixAa1ozEWu1xdr0sjtXKyJjn5WgRtc4kAA+EXA0TnTfBw43j45s+fKx3JrXQmQOAOhAIBHTR2o+69PwziWnEAFxcNt6BeEY3ibp6uWVxJL3k3vfrYaq3DObfUfcrPu2vg9Hp9PHUR9Tqg3xjibJZSW7DQIJQyC6qVL1WEpCXfJvnOOP0+EGsQiBastUx+JX5cRfa11Qc/VNT4ODqYxcrRYw5jRI3OLtvqF61hfC9GwNfzwMwBMbonWB7B4uvHhLqvU8Mx6mkpIw52WQCxvt7q0/cCMN3ESXjeudUkfz6bI0BrY87mltutnNAQOqxGpkgihLm8qJpaAx7HNJve9gdypsSihcLuN2g6lp1t1S4wpqWlYyCJsbgWtfzQ4Oe/NqHEjbtZLabt2drHlUVGC8fgyVVE8Xs13tqhNTBLYXa77grTvj7nT1uoo4bkDOAO99kzFBUcnWzc5VYAw4XcA85W3FzroOqJx0ZHOPhaGtu1spIlcHO8Lo29XW19EYp6drQHEjIXZTpd/hG+u102pLnm7m2bbwlosMvQkDqjnCkBg6VszrZtQF6Th2JxcgaizW7nyWEz22F/tqFcqsSLYrNaC07k5r/g2CSoj5SaXPJooON6ON9pGl7e7VrsP/hlXTPljALgdWnR7R0uF5LE5rrEAW6+RW04ReBO2LK3+YLA2112WyElFU0cfUYnld3/AMPQqPgOikoeaYy15Y54cCQRa9tBodlhajA5GRh5FgehIzey9bxGNkNM2FgsXADQa6bn1WO4wDGRMYB4ja53KzyxqrH6WKTpGDlCSmliSWajs7SjEbEHsUK4xZaUPB+oA+6KBUOJhmiY49LtP2Nx+CtDPF/AszUpY/5ANFi80Tg6N7mlpuC0kEeysYxxJUVRBmdnc0WDj9X3PVCiU0PQq6PSymn2X8PrjFI1+Vr8tzleMzb2sDby3HmApanFnvLi4C7jc9B7bIc1ydqqt9DISS+kvjEjYCwTX4i4i2nsqAcuF6lBvM6LLZvMpzqrzPsFUzJXV8gKa9i18+4bH8aKamxt7L2trvpp7IcVwHREhLlzZqsK+JdfSgticwNcblrmBzb9wDoESreP8Sq6aQTTuyyObGGMDWMte7tGgX0CwBdqtXQ0hLIm9mOkPq7wj9z7KpcEg1JuTATY7uVp0mUIjHhdrlDsQbYooxtGr5rxv0laSoUBkTSkQqcUhcs0pCTJGpzXJssiHyKlTjyQgo3hzS+MtHTVBAtLwbHme4f5b/lFJA6We2QOma9txqFBzSdzstVjGH2v6FY/NYoNpryzphlkjjuVBNMQbaKE1Gigc9Etw7NPFVUEKbEnsOh/+drFGpsZifTtZnkD8xL8zRlA/SGuBuR5EbrMRuU5OiGU5dEwwh9VF+N7N8w32O9u6r4iwAnIQQSCcpJZ7dEPkmuuMUTa5AyyjkdJf0XqSRg1Pt/VFafGuXI1zX5XMIynW6zdtUi7VMttGOop0ey4J8UY5Hs+YJIAIJa27ieihxrGxUvzAEN6A7rzvAae7gVrmdh0S5ydUMezG0/cUrkkpY9EkFnQjNNAxVsUbeFw8wf6f2U4K5NHmaQnM+a/DMmzUx/fj+zCVGijBVyuj8RHYqkWq10esypqRbgIspmuCosNlZY3VA4mzDl4qiSRihfGVK5yUlgL9VOhs4xlbK905R3SzIqMe4ffRNCddNChb5O0sOaQDuQPyvRMKgB5h6AtjHo0XP5d+FjOHIM0zSdm3cfsvQMIj/ktP+O7z/rJd+xCTlkR/p4r92QVdHZpKx2JN1K9GrIPAfRYPF4dStEOjRL1RTQBA1UhjXCLFOL0M+wsaVckD2qvIrD3KItVIy5Un0RhaXgOYCraD+oEfss2ET4fq+XUxO7OF/voj8i8T2uzf4/HYleYVej3DsSvVuIY7m/fX3XmeNUhExt+qyKlYzUKTjaI2u0CV0i2wsdwmXUaLUvclYVOH9FUzJGVJcbHwzbeCwIhdccAFAJ0x0yray3nglwiZh1XBuuRFSU0eZ33TaM263Zq+GoNL+S09NFoFX4UwomMm3ktHFh9kqUbZmzuUsq/YG/JXSWgipW2STFFUb4zdHmoUjE2ye0KM+dxbjJSXgyWKxWeUOcFouIoLEGyBPYhTPffXFSXlJkQiJ26LsegXBIRsnOOiNdC1w7Gl5XC6645IK6JubHNZcJicHWTCVAWPJTmbKMp8TSdB/zqhYSfIdwNlmPI3faNvq82/qvQWRgNDRsAAPQCwWJ4Vpy98Q6AmQ/6R4fyQt3l0WTL2Bqcm5pLwiy6K8f2WExqOxK3UEvhIWQ4hi1K043cUbMEt2MxtQdVGCpKluqiamNA27EGJxg0TW7q206JLdGnFjjOygYlPTM8Wm419tUpES4dps8zb7K0xPy0pcG/lcJKeN/dgWPrImidjnbAn/ZbCkhy05Yf0OI+3RZLG2bok2pJm1xjLHRnq763HuSqhV50ZKifCjczFLA+0VXFRkqw+JQFqFMy5ItCAXHBdBXWi5Vi6vgmaNFeweIl4HdVzHotBwfQ8yZo7kD8qrNscVPk9e4awnJSM01cMysTU6PRUwaxrR0AH4VaajuidIzOScmwM2MpIxHQW6JIbRe8w9LwS47goxS8EjsvQWUAHRTNpgi2nKjpcUfB4n8T+FeVBHI0aAlrvK+oK8tD2hpaRqbWPZfVPFuDNno5IyNxceq+XMYoXRSuY4bEhU1XKOtiktlewMI1UjwpoYL69lx4UQahxZWsu5dE5zU0lWxdUMcmhOK4FQp9jlpuEaGnLZ5JjpGw5fEGkOLXWIB+o5sot/mWZIRWlozlYf8AGb/YEi/4KhoxK2bPgigsxzyOgYP3K076a4UnC2FhtIy41dd3udPwEYjolim9zMWZepgGGHogHEVOtvNRWKDY7hZcNAm43xRu0E48xZ5PWt1VIhavEOGZCVRHC83YJzka3icmAQU/mFHhwhP1Fr7JR8GVBNgAfRC0qsqOOadIBBq0nClKS+/oppOBapguW2t0627rR8K4VkAuNeqVOVIe4xxxcmwlJFbMO7Qfusbi8epW/nbcn0ssRjcdiUyDuKYvDLcjNZdFTmkuVfebD3VOaJT7mvNzBbSEm6rzMVgR2UUrrq12c7Krj6uytZTRtsL3TSEmtRsxxW1lkS3XonwyohzA87N1XnlPHchen8MAxRNsN0uT2o2tvbbPVqaoBVxsYKyuFVjja60lPNokfMs50kWmxBcXWvXEW4WFUklxbhZyWPM0juCF4Fx5grec4ka3Xv115Z8R6G0pPfVU+jZpEpScWeQVNOGiw2Q18aPYnFZAZQUC5OjNKHDK7mpjgpSmEKGSSTIS1Oa1OK6wKmLUeToatVQ0WeSFo18DB9yBf8uKzbWbLd8D0t52ki4Y3Ttp/uhbN0IqCcvZHpdLGGsa0bNAHsFfihQuGTVHKJuiQ4nB3bitLS3T6TDg7cK9KxNimARxGY4u7KeI8MMc02aFjKyLkvsWg2K9OjqxZZ/iHBOaLgJ75N2PI+pGQqsTDwAGDdaXhOKENc6RoBFvZVsB4Sa+YCUeEXJA0vbYXRzi7CIo4M0Y5bhZoDdA4efp3QL0xKnkV7eTOcY8SQtfkYNSOnToszS4nZUKilOckkk9zuhtfWObssk5ObK5qjZU9c1zgCd1nOIYbOKzlPxE9krSb2Dhda/HgHAOGzgCn41UTZo3dox8jQYn9wboJJMVpWDwSN7g2WbkYnSppDpRlGyrJOU1pT5Ik1osh4MEt27kdZSMYo7qeFUx2JJsI4RRZpGjzXteHYE0RsB6ALy3g2mLqhvYG/svZoKhqy5pdIZrGlUUTUuHtaiUdghrsTaFWkxsdEnckc5psOSVVkllZ8YJXVN7JtPSElxJdgyiWS+IOF54g8DbQ/0WtTJoWvaWuFwRYhU+RuHJ8uakfN1dDZ22izeIxjNovZ+LeAXtcXMF4z1GuX/uA/dYmq4PubcyK+/1jT1BPmlq1wd+Tw5kpKRgDEmOjK9Eb8PYrDPVxMd/hDHu/ZNPAtGDZ1fED1HJluqti3jxV9X4Z53yzunRR3K9ewv4f4bK3IavO7SxERaPzui0nwtw2ORsQM8jyLnI5paLbl5A8A9VbXsZ4PGpVJ/g8fw/Dy91l6hwvw8+GMOcNXtBA6hp117HZarh/gKGnmD2RNLchBMvjOe5sWX2sLXR12EDsqUG+yarUwlD5ePz5M1T0xujtEywU/8ADbKRtKQr+UctQihkjVUfGiBjKjcxX8sbHgrQU7nFGJC1rNegUVDI0aFNxaqaGo1GgW3KVFSim8VwiGJYcJoy12umnks9S1gDtO62MR8I6aKcMrL6XaPH8WwV0byD9igdVg+bovUuJGMfILW03KBvoB2WWeDng0R9UbZ5vNwyD0WgwjD+bFyXmzm/Se47LRvw1vZR/wAMHRUoyiXHdB3Ew+L8LNa6xeQemmiHf/hXuF+Y0dddrd7r090NxZ4DxbTMLkfdAMQp5Gbsa5p21tZN22bf8mbXJiZ/hzV6BuR2bYB2p0v+ygh+Gtc7ZrNdrvGvotxFijvD4XAsvlsQdxlP4RD5mNzWZo5RkaGsy2AHn6oE5XVCMk3J8RPOB8LMTOojHl426+idD8NcR8RMVgwZnXc3ZerYLW00DXOkic+QfQHPJ/8AW9ghOMcRSyFwY0RMdu1p39SjbSQtNxl0B+GMOEDbn6j+FofnD3WdEz1bp43HdYZpt2wck3KVsK8+6e1pPRR07QN1NNU6WCTTugErI3JKOMklJaFh4HrGevpLl0rrpnMOhJcSUIdsszxdws+eO9OY45QQczmCzh1F7HdaW6V1QUJuDtHiFV/E4y5s7YH5dGl5II8tbX91DDPXE+FlEPM5t/s5eifEDheSpa18JyvFg/YZmDXruR/VZSk+FtVnLhK9o0LWucLO1vZ9tkto6Kzx22XsBp8Yl0ElK1lrHJEXkX8nED8reYVg/KY0PkdI5pJzENYCSLfQzw7FM4fwIU0QBJ5jtZDmJaT2A7eSK3RpGLJlcuujllwsT1xWJITCmOiVlNKsKyk+JQviKvuIUTnBXYaYPMRUNbROLVaq6rKLhR/xhpb5qNjE34KfD9K0S3d2Nr90bxeT+XYbn8DqgEMhBuEWpp82iFUVkXq3AV0R7KN0RR6opLa2VYxBGNjOwMYiozGjRpwo3UoUD3gdzFx2CCpiey5BAu0jv0RcUN9giVFEIYnuO59/RUwZ5Elx2eVDgioabF7r36bLXYbwQWROkqJD4W/y2N0AtsXdyeys1FeHOv4hbyWjw+00Vn3I21S1FWVkk40zBvoQVC7CwtFWYYWPI6DYqsaZHtQ9Si+QH/CQpmUACKchc5Sp40yOmCzTAJhpSUVMSbkVfKii1SKtPSALqsFJFtRdnoCSSShyjqSSShQkklwkblQg2fQdeu1kJN3GwfILbgMKI1lQA2+vtdBW8WU4dlLwCNxZ/wDZQZBOrQcpY9NQdOp0P7qbqqlFibJNGm/nbT3Vst77qC3d8nErpJKEGkqJ7lLZNMKgVkIZdclptFI52VBMU4gyGw1UCVt8FiogQmpmaNlcpsYa8WOiG4xENwNULvwPimnTHUtSHusEeoKdwcNLrI8KsJqDmFhb31XosIAGiJVQvM2nR10IIsVSmw4DZEAUiFBCk10BTAQm8pGHxAoXVHKVdjYzsko3Btweqhx6pa2Pa56LgfdU8apXOgc5urh9IVMNL1WAI8dAOrT7LY4PXNc0NbfvsvPooqq4uwE9rLaUdHPHDne4Ndp4ANAD0v3QKTfYebngv4uxoZcnW6BucEpcxNzqVA9pR2Hjx7VQ5zgonShMLCoHtKqxyiiYyBMdKFXc0qJ11VsNQRYdKF1UykpbL2HpS6uJIjkHUlxJQh2ySSShATxAQyMvIuNrWN79Nu6xcWIAPcBTNcbZgeltyTc66X0C9Cr82TwjMb7FDIqsttaDXyAUaY+De2kS8LTcyHmZWtFyA0NLTpuTfUouVDSVOYajKeylKoQ7vkSS5ddVkEldcuuqFEE8V0IqcFzHXVHUlA4yaMwcHLToFXqaQ9iVrS0JroGnopQ1ZmYwQuBGUWK0GFU0jtXPNuyIfKN7BSNZbZUkDPJuJ2sA2TrqAuK5qoJosEoTXRZirzmlCsUxVkTSSCbdhdWg4cMiklawamytVLh8tmB31HugDzHUgSNJv/h6D1C5JLJkDCSQ3YdFLNChurkeypcHAgrQR1olYBpdZKF2hzb9LK1zyLFlx5qk7GTgpBuSIXsonQtVamgPLdNJJbTwi41Kq/Nk7FEuRcVfkIGBqifSBUxVFObVFXQzbJEr6IKB1Au/Nld+bVUX6kQOw9JT/NpKUgt0jXJJJKjnnLrt0klCCuhFZXSfMshBytcASQPFrfbtskkqZcS9iUha1uXTfz6IS5777/hdSRIdiS2lqMn/AILKSrxRzOWLXzHKfwkkoLyBA7rqSSoWKy4upKEFZNSSUIJIpJKFiuldJJQgwuUkZXUlCmMnGyHVP1kaWttZJJUFAxWP4k+CS0dmg7gDdWcMqDK250Nr6d0kkHkeVaCtc+UsIFrnVEJqvKQ23W17pJK19Jdts11FhkeVpLQTa4vtf0VibDonDVjfUCx/CSSMx27MxidMI3WGoVU7JJKzfibceRpUTykkrHojkNkkklAkf//Z"/>
          <p:cNvSpPr>
            <a:spLocks noChangeAspect="1" noChangeArrowheads="1"/>
          </p:cNvSpPr>
          <p:nvPr/>
        </p:nvSpPr>
        <p:spPr bwMode="auto">
          <a:xfrm>
            <a:off x="63500" y="-836613"/>
            <a:ext cx="2657475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t3.gstatic.com/images?q=tbn:ANd9GcQWNRyuAM30eBNmHi7BmCkSTZWZU3Jcgmuy117NBB-20lNZ75DUI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08720"/>
            <a:ext cx="2600325" cy="1762126"/>
          </a:xfrm>
          <a:prstGeom prst="rect">
            <a:avLst/>
          </a:prstGeom>
          <a:noFill/>
        </p:spPr>
      </p:pic>
      <p:pic>
        <p:nvPicPr>
          <p:cNvPr id="30726" name="Picture 6" descr="http://t2.gstatic.com/images?q=tbn:ANd9GcTuwJOGMSRWvcBGXkMX8ElEARLQczT-l4vYeL0wOonKzx0FZnz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97152"/>
            <a:ext cx="2619375" cy="1743076"/>
          </a:xfrm>
          <a:prstGeom prst="rect">
            <a:avLst/>
          </a:prstGeom>
          <a:noFill/>
        </p:spPr>
      </p:pic>
      <p:pic>
        <p:nvPicPr>
          <p:cNvPr id="30728" name="Picture 8" descr="http://t1.gstatic.com/images?q=tbn:ANd9GcTA6kAghjdcfclWivU43YXImYS8w6tEVwSMW_D3HyEW-ng4L8DN1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2708920"/>
            <a:ext cx="2562225" cy="1781175"/>
          </a:xfrm>
          <a:prstGeom prst="rect">
            <a:avLst/>
          </a:prstGeom>
          <a:noFill/>
        </p:spPr>
      </p:pic>
      <p:pic>
        <p:nvPicPr>
          <p:cNvPr id="30730" name="Picture 10" descr="http://t2.gstatic.com/images?q=tbn:ANd9GcRt4irBsHWmt-rAa9n_zCyExfD5DHwQUkGORmQ3SlqvKK0BIKm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4509120"/>
            <a:ext cx="2333625" cy="1962151"/>
          </a:xfrm>
          <a:prstGeom prst="rect">
            <a:avLst/>
          </a:prstGeom>
          <a:noFill/>
        </p:spPr>
      </p:pic>
      <p:pic>
        <p:nvPicPr>
          <p:cNvPr id="30734" name="Picture 14" descr="http://t0.gstatic.com/images?q=tbn:ANd9GcS5ZuSyYnQmADMfVfVCYB6cp86MKkOvHnwDO3T7C8s8l3vV2psV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0272" y="1052736"/>
            <a:ext cx="1607707" cy="2016224"/>
          </a:xfrm>
          <a:prstGeom prst="rect">
            <a:avLst/>
          </a:prstGeom>
          <a:noFill/>
        </p:spPr>
      </p:pic>
      <p:pic>
        <p:nvPicPr>
          <p:cNvPr id="30736" name="Picture 16" descr="http://t1.gstatic.com/images?q=tbn:ANd9GcT4S0uafW8hAytxOmmgW43yNgrenwc5XwHLKa1LDFVCEwnXQ4Lc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5976" y="1268760"/>
            <a:ext cx="1755195" cy="2160240"/>
          </a:xfrm>
          <a:prstGeom prst="rect">
            <a:avLst/>
          </a:prstGeom>
          <a:noFill/>
        </p:spPr>
      </p:pic>
      <p:pic>
        <p:nvPicPr>
          <p:cNvPr id="30738" name="Picture 18" descr="http://t2.gstatic.com/images?q=tbn:ANd9GcSVJ0yA6QPL47hcFCcDuGHTfjt80c2O51kn08OcjQCnujVuLBln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72200" y="3356992"/>
            <a:ext cx="2333625" cy="196215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0" name="Picture 16" descr="http://t1.gstatic.com/images?q=tbn:ANd9GcRVGhjPhRzwdAxsmnLpqzdpiZtLX2fnltCF3g_FT5lL2cldUEA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636912"/>
            <a:ext cx="2609850" cy="1752600"/>
          </a:xfrm>
          <a:prstGeom prst="rect">
            <a:avLst/>
          </a:prstGeom>
          <a:noFill/>
        </p:spPr>
      </p:pic>
      <p:pic>
        <p:nvPicPr>
          <p:cNvPr id="41998" name="Picture 14" descr="http://t0.gstatic.com/images?q=tbn:ANd9GcTedmaJkAghxMdVOL-M3j5hDv83HIr2Dl9vDCaxLhi4zhJc_jEXd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4581128"/>
            <a:ext cx="2219325" cy="2057401"/>
          </a:xfrm>
          <a:prstGeom prst="rect">
            <a:avLst/>
          </a:prstGeom>
          <a:noFill/>
        </p:spPr>
      </p:pic>
      <p:pic>
        <p:nvPicPr>
          <p:cNvPr id="41994" name="Picture 10" descr="http://t3.gstatic.com/images?q=tbn:ANd9GcQgY9SdAnOZrYyM74sw5YH97kBELQY7Qw0YX66MM_eLRXYEOyB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0"/>
            <a:ext cx="1762125" cy="2590800"/>
          </a:xfrm>
          <a:prstGeom prst="rect">
            <a:avLst/>
          </a:prstGeom>
          <a:noFill/>
        </p:spPr>
      </p:pic>
      <p:pic>
        <p:nvPicPr>
          <p:cNvPr id="41992" name="Picture 8" descr="http://img0.liveinternet.ru/images/attach/c/1/50/655/50655888_Povaren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2276872"/>
            <a:ext cx="1944216" cy="2305285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635896" y="2132856"/>
            <a:ext cx="2736304" cy="2304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качеству компотов из свежих плодов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31640" y="4149080"/>
            <a:ext cx="2664296" cy="244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Сироп должен быть прозрачным, с концентрированным вкусом и запахом фруктов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87624" y="260648"/>
            <a:ext cx="2664296" cy="244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меру сладкий, с приятной кислинкой (если использовались кислые ягоды — смородина, вишня и др.)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56176" y="188640"/>
            <a:ext cx="2664296" cy="25202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Фрукты и ягоды должны быть мягкими, но не разваренными и не мятыми.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12160" y="4005064"/>
            <a:ext cx="2699792" cy="244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допускается наличие загнивших и червивых пло­дов и ягод.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6200000">
            <a:off x="5004048" y="4509120"/>
            <a:ext cx="720080" cy="1008112"/>
          </a:xfrm>
          <a:prstGeom prst="bentArrow">
            <a:avLst>
              <a:gd name="adj1" fmla="val 25000"/>
              <a:gd name="adj2" fmla="val 22070"/>
              <a:gd name="adj3" fmla="val 25000"/>
              <a:gd name="adj4" fmla="val 41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5400000">
            <a:off x="4283968" y="1196752"/>
            <a:ext cx="720080" cy="1008112"/>
          </a:xfrm>
          <a:prstGeom prst="bentArrow">
            <a:avLst>
              <a:gd name="adj1" fmla="val 25000"/>
              <a:gd name="adj2" fmla="val 2304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>
            <a:off x="2555776" y="3068960"/>
            <a:ext cx="720080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10800000">
            <a:off x="6444208" y="2780928"/>
            <a:ext cx="726494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986" name="AutoShape 2" descr="data:image/jpeg;base64,/9j/4AAQSkZJRgABAQAAAQABAAD/2wCEAAkGBhMSERUUExQWFRMWGRgaFhgYGBoaHBsYGhsYIB4YGx4bHCYeGyEjGhcYIC8gIycqLCwsHB4xNTAqNSYrLCkBCQoKDgwOGg8PGiwkHyQsKiwsLCosLCwqLC8sKiwpLyosLCksLCwsLC0sLCwsLCkqKSosKSwsKSksLCwsLCksLP/AABEIAPUAzgMBIgACEQEDEQH/xAAcAAEAAgMBAQEAAAAAAAAAAAAABgcEBQgDAgH/xABKEAABAgMGAwUFBQQIAwkBAAABAgMABBEFBhIhMUEHUWETIjJxgRQjQlKRCGKhscFDcpLRFyQzU1SCk+EVGPA0RGNzorLC0vEW/8QAGgEBAQEBAQEBAAAAAAAAAAAAAAIBAwQFBv/EAC8RAAICAAQDBQgDAQAAAAAAAAABAhEDEiExBEFRIjJh0fAFE3GBkaGx4ULB8VL/2gAMAwEAAhEDEQA/ALvhCEYYIQhACEIQAhCEAIx5+0WmEY3nENoHxLUEj6mMO8l42ZGXU++qiE5ADVSjolI3JjnG8V5Jy2ZoAJUqpPYsIzCRzPM01UYlt8iki5Z/jXZrYNHFOKHwoQo1/wA1KRqpr7QEmKdmy8vnkE0+pziJWXwFnnBV1xpjkM3D64aARuHfs8HD3Zzv/eb7v4GsRkbVOT+3kboeVtfaBcOUrLhPNTpqfRKcvqYi54rWu+sJbdJVoEtNCp60FY3q/s/zQcSBMNKbqMSqKCgK50BqK0i27qXNlrPaDbCBWnecIBWs81H9NBFZFzFlM/8AHby/LNf6EezHF615evtDGIA0ONpSM+VRF+R+KSDqKw93EzMVXYPH6WcoJlpbJ3Unvp/DvD6RY9kW7LzSMbDqHU80kGnnyjT2/wAN5CbB7RhKVn42xgUOtRr6xVVt8K5+zFmZkXVOIR3iU91wAZ95Ojg6CFNbMaMvuEU7dLj0kjBPowkaOtpJB/eTqk+UWtZNsMzLYdYcS42dCk19DyPSKUuRlGZCEI0wQhCAEIQgBCEIAQhCAEIQgBFfX14wy8kVNMjt3xUEA9xJ+8fPYRg8X+I3sqDKS6vfuJONQObaT/8AIxVlxbgP2m6cJwMpPvHSK5/Kn5lflvHO3J6bfk6VW5iXtvvM2gsKmFgJTXAhOSE13puesW9wNuj2EsZtY97MDuV2aBy/iOf0iRXf4WWfKAYWQ4vdbvfJ+uQ+kSxCAAAAABoBkBFpJbEt2fsI+XHQkFSiABmSTQAdTH0DGkiEIQAhGDatuMSwSXnAjGoJQDmVKOgSBmT5RnQAhCEAQ+9HCqRnSVlvsnT+0aok15keE/SKjtGxbSu+/wBq0sllR8YBLawPhdT8JodfoY6MjxnJNDqFNuJC0LBCkkVBB2MY1ZqZErgcS2bSTgI7KZSKrbJyI+ZB+Ic9xEzjnDiBcpyx5pt6WWoNKUSwseJtQzwE75acxWsW9w0v8m0pfv0TMt0DqRoeSx0Vy2MZtozWiYwhCKJEIQgBCEIAQhCAEYNu2siVl3X1+FtJUevIepoIzorLjzbJbkUMgkF9edDqlOZB5itImbpFRVspltL1pTwBV72ZcpiVtU/klMdSWHYzcpLtsNABCEgDKlTuo9SczHO/B6VS5a7GL4Q4seaU5R0iibQVlAWkrAqUgioGlSNdY1KkJM9oQjDti12pVlbzyghtAqSfyHMnQCNJIBxxvQGJMSyT7yZyPRoeI+p7sV/cnjBMyQDTwMwwMkgmi0DklR1HQxGb33nXPzbkwuoCskJJrgbGif1PWJnc/gm5OSyX3nix2maEYQTg2Ua6E8uVIFExb4+yJTUtvhVPDhBz5VBpGktXj444OzkpVQdVkkrIUa9EJ1P4Rlyn2emgr3k24pPJKUpP1zieXYuFJyA9w0Me7iu8s/5jmB0EBoaC41xpgOietJ0vTZT7tBzSyDqANMW2WkT1DySSAQSk0UAdDyPLKPuIBxAurMIUZ+zVKbm007ZCdHkDmk5KUNq6wMJ/CKPsn7QTyQBMyyVkZKU2rAf4VZA12jf2PxsM3NMy7EmvE4qiipY7qd1ZDYZ5wFFowhCBhFOKF30zdmvJPibSXWzyUgE/imo9Yorhdbqpa0mFCpS6eyWAdQvT6Kzi/uIdo9hZk0uoB7JSRXmvugfjHO3D2z1PWlKITqHEqOVaBGZ/KOWN3JV0LidVwhCOpAhCEAIQhACEIQAii/tAzxMzLtVySgqpyKjStfSLyccCQSTQAEk9BrHL1+bxrtKfUpAxDF2TCRqU1oPqc+kRLVouOzNRYCpjt0JlCoPuVbRgND3siK7ZanaOjOH1wEWc2VLPazbmbzpJJP3Uk50H4xjcOOGzVnthxYCptaR2izmE11QjkOZ3iPX94wvyzypaWllocBIxvJOfVtI8Q61izCybat5iUaLsw4ltA3O/QDUnoI514i8RnLTWEhJblmzVCCalRz76+tNBtWPC3bNtWbwTEw2+4XVUaGE7D4UDwClMzSsT24fBCnvbRAOhQwDkN6uEa8sIgNjScKeF6ppSZuZSUyySC2g6ukbn7lfrF/AR8tthIAAAAFABkABsI+oGNiEIQMEIQgDm7jQyyi1VhpAQezQpygoFOGtVU5kUi1uE1xhIyoccT/WXgFLOXcTs2D9CeZiteJGFN4Ul0+7xyxUVDIIqNeYyzPnHQiCCMtNqcoFPY+HJhKSApSQTWlSBWmtK6x9KcAFSQBzrl9Y0l7rpS8+zgfqMNShxKsKkGmZB8tRuI5itSaWhbjImXHmkKKUqxrwqCcsQGKlIGJFn8b77svIRJsLDhC8bxTmkUrRFRqa55co9OAl1jVyeWNi2z1HxK/SNRwx4TGb9/OIUmWpVtNcJcJ3O4T+cXzKyqGkJbbSEoSAEpAoABsI5vtPTb16+xWx6whCOhAhCEAIQhACEIQBDOLluezWY7QjG7RtOdD3tSOdB+cV1wGuyl2YcmlpqGAEt1/vFaqHUJFPWN/8AaEcIlpYDQuKr6JEff2fFj2SYFcw9mPNOURHd+uR0fdRa0fC2UkglIJGhIBp5R9wizmR20b2patGWkgEkvIcWok0KcPhAG+KivpEiihbwWyW71JWs1CHWmxXZK2wPzWfrF9QNYhCEDBCECYAQiu7y8bpKWJQzWZcGXcICAeWM5H0iubR4vWpOLwS/uq6IYTiVy8Rz3gbRJftAXcJ7GcSnIDsnT0OaCelcQ9RENu5xan5NvswtLrYFEh0ElIGwUM6dDGgtu0ZwqKJp55SqAFLjhUKV0OdDnGrIjCqJdebinPzqC2twNtEUUhsUxDko6kdIkvCvhSXymanEFLKTVtpQoXCPiUD8I2G8b7hDcez3Zdubop54Gig5SjbidQlIy6gmsWzE974GN0fiUgCgyA0j9hCLJEIQgBCEIAQhCAEIQgCEcX7vGas5eAVcZIcTrWg8QFNcvyioOFV9RZ837w0l3qJc+6R4XPTMHoTHSxEU5xD4LqccU/IAVWSVskgCp1UgnIV+WIrK76nRO1Rb8vMpcSFoUFJUKhQNQRzBEfr76UJKlqCUjUqIAHmTHLzEzatmd1PtMuCaUwkoJ6VBT9IwbXt+em8ph190fKQcNf3QAI3MupmRm34p2tLzFpLelXMQKUArAoO0TUVSd9E5xfVwrxiekWXqjHhCXADWi05EH8/WObF3SnA0p5Us6lpAqpSklICedDnEq4OXzTJTRadVRiYwiuyXa0So8gQaE9YKSewaOioQBjzmJhLaVLWoJQkEqUTQADUkxRBpr33xYs5jtXiSTkhA8S1ch+p2ijLzcYZ2cQ40MDDLndKUVxYa6FVeWRpSMi888u3rUCZfF7O2MKV0ySj4nSDpiOg3oI97auhLptWz5NKaMqSkL5rzqSo81Up0ib1o6KDrMYV3bVsuWbQHZV1wLNDMON9wn7gOQA5DOJFfq1GpRtlEmG2lzKkqLjdEnsU0Oqc6K0+sbribbAaBl0ISGWUBRQEihNKgDLKg5RX9vWuw9ZbCCkJmEqSUE/IpSsQSeQyqD6R6J8K4RjiPW9a8Op58PjViSlhLStL8en0LFuzabM4TKzDDCmnQcGFtKeZ2HKprrEHtu5aUmbkykmZlx20q58Tsvu2r5inMDeP26t4JezUpcdcDq2gcDbZqVqVUAV0CQCakxprUv/OOzwnsGBSElLacCihLZ2JoMXMmOnGqCmsirRWujOHs54mR+8dq3Te7XUyuFvEEWa6tLqSph4pxEHNBGWOm4pkRHRsnOodQlxtSVoUKhSTUERzGwmWtBRSECVnFk4MB9w6r5SDm2o7EZRg2NOzyHBKyzjzaysjskqw9/fI5DTPaPFryPe4nWEI5qtayrXkEGZcmHEjEAVJfKjU6VBy16RcnC297loSWN0DtW1Ftahooj4qbVGohm1McWiYwhCLIEIQgBH4tYAJJoBqTH7FM8YOJCkrMpLLoAPerHP5QekROTWi3LhHNvsSy+fFmVkhhbUl97dCToKalQyHlFTWlxLtWfVgaUtIoQW5dJqQfmIqekZFx+GC5kh6bKkMnMJr33K7k/COupi87vWUxLNhthpLaBlRIz9TqfWCj/wBfo1yS2KKlLhW44K+9bH/iP4TpXStekZLdn3hk0gpU8UiuSVpdpUgnLXMgRfL7ca95EMkegzvqVpYfHBaXEtWlL4c+84EkFI2JbI/KLRsW2ZSbRjl1tuD7tKjzGo9Yid6rqszrRQ6KKHgcA7yD06cxFKzUnOWTNJIJbcBqhaT3VpB/Ec0mDTWw3Op32AtJSoVSoEEdCKERzBxDuaqz5tTYSrsF95lR0Kd015pOXlSL34d38RabBVTA83QOo2qfiT0MZF/brS89KqS+cGDvIcrQoVz/ABpQxE5qMfedNzFvRWfC/i52ITKzqiUZJaeOeEfK4eQ2V9YxOLnEEzjvsUqcTKVALUkn3rlaBI5pB+sV3asmhp5bbbqXkJNEuJFAoeRj3u1NoanJdblChLqCQeWlfQkGOilatG1qXlc27QkZVLWRcPedVzWdvIaRh3qkcE1JT3wy7oS70bWaYyeSTr0j7vnflqQSBTtHl5oQDTL51HZP5xVT95bStFZaStxeIEFpoUTh3BptTnHGKd5j1YkopZC8r43NM2pLzKkklNFAnJQ2UD5RR16bOLk97NK++LYS2MAyKh4qfdSTSp5RJbKurboZ7ATBZZKaBBdrQfKKZpHlGbcC1rNk0FouhE1UpeUsEAqBpgSr5QfrrHsnxU5Yaw+SPn4XAwjivFqmzZ3P4aMyoDj4S9MczmhHRIOpHzGJmpAIoQKaUoKU5UpHizPtLFUOIUDkKKB/WPC2LbZlW1OPLCUgVpUYlfdSNyY8DbbPrJRitCmuJdhIlJ33NEJcSHEpSfAqudOQrmInsjimbPM7KobFoONYS5TvYkZKCeSiBUecVpaU0/a08VNoJWugQnZCBpiOgA1Ji7LsWImTlm5cKBUkEqIyxKJqVAa0rl6R0k6S6nDDVydbHP4feWotlS1KcUEqSpRqpVcga74o6S4ZXSVZ8iltynbLJW5SlApXwgjWg3io+Lt2w08maRkl40WBs4B4h5gfURaXCS9ntsikLNXmPduczTwq9RFXbT5f2eecXG0TeEIR1OQhCEARDife82fJlaCA84cDY3qdVD90ZxTFwbve0vKmXzjSldaHPG4cyTXYHP6R7cZrd7e0VoSaoYGEDOmOgxHPf4ajlEpupJ9jKtI3w4j5qzP6REVbzHWWiykylXo3ck/EXlXYwLY4mSkniSVdq6kf2aOfIq0EWcyzDmI0FuXhlZYHt3229qFQr9BUxVs1a9vWonEyhUvLnwhJDYI54ld5XmKCNW1wifJxvvoCj4qArV/EdYG0Sq1+MckmoZS48dqDAmvmf5Rnn2a1pIEiqFbZY2nB+RH4iK5vFc2Xk2Stby1OEEITkMSufMAbxq7mXrVIv4syyugeQN08x94QB7sPTFi2gFAmqNxkl1o6j/rQiJdxjv6mZQxLsKq0pCXnCDri8KD5ZkjyjeXmsZq0ZQKbUDUYmXBsevLkRt6RSk9JraWptYwrSSCOR/lHNwt2Umbmy7CZS0mZnFqbZUfdNoFXHqa4flSNMRjeMX9k2EqEtZyEq+BbhCyDso1FfQGPZ1+RmlNKW8httMkWQFA1aeSNcO/MEaxC7KspUxMIYbNSteEHpuv6Zxu+507uxKrr3SftZ1UzMOnssVFryxLIHhQNEgZdBFsS0nLSEucCUsstiqj0G6jqoxkWVZiJdlDLYohAAGVK81HqTnEa4mybz0q2wympeeSlW1AATU9KiOLeZ0elRyRvmLF4jszc0mXYaWa4jjXRIwpFSoDMk8hHpebhvKziy53mXj4lo+L95Jyr1EadXB5CEhTE06h8DJfwk+mYG28fstde2xRJtBITua4iB6ozjdN4sntNVJWad3gq8lXu5lug0JSpJr6H8Y2UpwaRXFMzK3ANaDDluCpRNBWN9JXXnv2lqPKI1DaEZHbMiunSNHbfDicddR/XXXWFK97jUUqQjc5ZK5RuZ9TMiX8TZJvHZ9np9nk0ds9/dMDGpR5rX/8AsRh+6FsTT3ta1JZd+AFzCUJ2SkAEAeeu8Tq7EvZ7C1y8ng7RsAuFPeVQmneXua7CJDE5q2LyZlr9iGXys15yx1iZKFTDaUrUpOScSTqPNNfMxFOBtqlu0uzqcLzahTqnvCvKJlxPtINWc6KkKdKW003qan0wgxUd3Lbes55uaQ2CaEILiTgIORwnStMqxSTcHRwxqzHWUIqKxftAtEATUupByqps4k9TQ0I/GLBu5fWTnh/V3kqUNUHuqH+U5nzGUdFNXT09ddjzUzeQhCLMORrdmlOTbzi6YlPKKqCg8WeW0W4w6AkGow4Qa7UoM/KKmvVJdlOzLQJIQ64kE60qdY2VtXtLks0yg0qgdsfLLAPoCYiHdR1n3nRnXqv+teJqWOFvMKcHiXtRPIddTG84dcPUVD84gKORbaVoPvr5npEeuFd8LV7Q4KoQfdjmob+Q/OLTkXzURZBO1oCmxQaDTlEOvbbDUm0XXTlolI8S1fKn+e0Ylt8WpWSQpAPbv7NoOQP31aDyiAyF2bSt58PvHs2cwFqFEJSD4W0b+e+sY3QSI0szVrTgShOJ1eSEjwoR1OwG5MWDavAXs5NS23lOTSU4sNAEKI+EbjLQxZ91LmS1nt4GEUJAxrOalkbk/oMojHGG/KpKXSyyqj79RXdKN1DrsI5zuvHkUt9CreHV7vZnPZniQw4aCv7NzTTYE5GN7xEsNCVtzRa7VLagH0Vpia8xuNjFdy1hvOy70whBU0yUh1W4x1oeumZ2qIsW4V4/a2FSr3ecbT3Sad9rSh5lPOOhhuJPgjITTTb8vMPBpwBY8KqpOeGp0ppGg4ZWO0m0psoUVIl8SGidSCopxHrRMb3h5bZs6cNnuq/qz5KpVRPhUdW/U/jH1Zl3TZlruoJJYnEqUyo7uA4i2T8wqaDcRM9i8LvKyawpCEeY+gIGEIArq+FxZ6YnVzEs4lCVJSP7QpOQzyEY6bhWq93Jmeo1vRZUSNNB05xZT6ylKiElRAJCRqogaDz0iIWhemecbwS9nvtvLyxO4cCOtRrFqTOMoRW9m4uxdJiQbKGQSVUK1qNVKI/IdI3UYlldv2SPaMHbU73Z1w16V3iBcTr+dmFSkuRjIo8sGuEH9mPvEanaMScmW5KESOcTrz+1zIZZ77bJwpw543VUqRzz7o9YvO6d10M2dLyzraVYWxjSoAjEczr1MVZwW4flxwTr6KNI/sAcsS/np8ozpXU+UXoDHpSpUfPnLM7K8vDwQkX6qZxSyz8maK/uHL6RT17rmTVlPpxk0ObT7dQCRtXVKhyMdSxqL13cbnpVyXcGSh3T8qx4VDyP6xpKZBOE3FFU0fZZtQ7cD3S9O0AGaT94a9YtKOQWnXZSYBBwvMOf+pCs/Q0+hjreQmO0aQv5kpOXURyTqWXw0+W/5RrXM544zWEWLSUtKe4+kOClT3tFV5VIrTrEF7JXyq/hV/KOvJ6yGXqF1tKynQkaRi//AMpKf3CPp/vGP3i0ilXxr+jrcHrJu/h+znWzbatBSQ0y1kAEpCW9OVK6mJNZ3Du2JyoeeLKO7WpIrXSgSBtnF6plEClEJFNMhlHrGpTe7+n78iXKHJFfXW4LycqcbtZlwGoKxRI/y8/OJ+22EgAAADQDICPqEWopakOTYJjlW/8AeFU5PvOnwhRQgVrRKMsvOOmbxTBRKPrGqWlkeiTHKdiSRmJllrUuuIB1Oqqn8AYnefwX5/z7lLunRXCy7IlrLbQ4kFTwLjgIyPaAZEb92gir+ItyV2RMIm5VVGVL7oz92rXszzQc/wAo6BabCQEjIAADyGkYF4bCbnJdyXdFUOCnUHZQ6g5x0IspiZLdqyeNHceSa03bcH6HYxLro20i2pJcrN1RNy5TiKTRYWnwvo5Goz612MVGlT9kTy23AThOFadA42dFD0zHWJBaU8qUmGbUlDiQaBwDRSTkQfMCnQgQKLFk7WU2/wCxzVEzIFUKGSH0fOivxfMjYxjX0vYmQYDmELcWcLaCaVO5PQRv7UsiVtqRbWDkoY2XU5LbX0PMHIjpFJX0sid9qaROLDqQMDbqCClSU6mgPdUd655RxlBLXkerDxJTqC3eiPBq+tqKV2weWRywpw+iaaRP7m8TG5shp4Bp85Jz7izvSvhP3TENQgAADQZCMGfsZDmY7i9cQ5/9bx5FxEZOpKj7+L7GnCCeFK3zT5/AvaPxSgBmchrXbzipxe+fW0hsudj2aQkuJopbhHxEnQUplTOMact2fdaVLrmMTKx3llIDlPkqNjvlF54XVnkXBcQ4qSg/sbS+/FAgliSVU6KeGfmlv/7fSIncqyQq0ZQTKQW3Hcws+I0JGLzVTXWMuTs1tod1PqczD2js5ySWRXC+nLzIH6xuHjqU1GK0K4n2W8Lh5YuJLtKqS2WqLk4iOTUo0icktWMnmqdxbP7o0KTQ1FCBXbKKvsvi9OB6aLLWNc0oKaTmvslUAyAHeBHlnHQbjYUCCAQagg6EHUGKBtOzzYNttOJqJVw1GVaNLNFo80E1Ee0/PItfh7KzaZcqnUkPrJUoqXiUa8wBhQBoEp0EShSgBU5AZnyj8bcCgCDUEVBG4MRbifb/ALJZr6waLWOzb6qXl+VTAw5+flzP2otLf/eJhQG/dxZqr+6CY6olmAhCUDRIA+gpFJ8BrrVcXOrHdQOzar8Sj4lDnQZesXhHKNSm3008/XgUxCEI6kCEIQAhCEAaq9n/AGGZ/wDJc/8AaY534RyfaWtLZE4MS8tsKciemcdGXjYxyj6a0xNLFfNJjnjg/PdlazAqKLC2zXqMgPVMRfba8F/Zf8fXgXpfG/srZqAX1ErV4G05qVTfkB1MRy6fGyWm3Qy8gy6lGjZUoFKidE1HhJ65RteI7k2lnFKSbb6wDVxYSooH3UEVUfwitLA4GzcwkOzDqZcL72DDiXnnUjRJqdNoskxeN0521qBtFVFtpCKJz7yu9QUzr0jQXYlZyYxyTIoldC5jBo0Nyflry1Mbfh1ZYFsLSpWMsdrRR1Uod0K894t9qTQlS1pQkLXTGoAAqppiO9I5TnWh6cPCzKyo7UudLSh7Fy0XWnsGMDCQ2a10oeY84hlmTAQ8kkmlTU1J1qK5xYXGixzVmZToQWldCM0npXMRFbyJs0y7KpTGHzQPIVU0yzOf3uUF2o0+ZSk8LEUo/wAWmbePxawBUmg6xHrNtV5QDTaC6s5IAFVfQaxZ9yeEDrqg/afhFCiXB3195TLL5frHhjwkm9dj9Pie3cGME4Jt9Onz8iDotZk6OJ+sfsrNreKyww68hvxrbSVAfTpFpX+/4JKqAmZZtx9QqltpHfUOZw6DLU8o9bn8SpRTjcp7K5JFdOxQpACVV0oQBmesehcJBbny5+3eIkuykvXiVUzaDajQKGLdJyNeVDGI5icnpVpAKldq3QDc4gcvQEx0BePh7IzxxPsgr+dPcV6lOvrHnd3htIyTnastEu0oFrUVlP7tfDyyjYcMoSzJnPifa8+IwXhSjTdary/ZJ4hvFe7PtlnOBIBda943zqnxAeaaiJlH4oVj1HxCueDF9BMyfYOKAelkgcsTQ8KvTQ+UVjxWvp7fOUbUTLs1S3yUr4nPXQdBGtvZZi5G032WSpvvkIoSPdu0omupFDQxsb93CTIMy6kFS8VUPKOmOgIpyGoHlGN8joot6kfak53sUqSmY7FIK0lOPABXNQplSu8XHwMvU9MtPMPKK+xwlC1ZnCr4Sd6HeI+bzey2EzVVX32yhvnSpBPklJ15kRu+AFiKRLvTJBo6oJR1SjVXqaxxaVp1rf8Apckki2IQhHc4CEIQAhCEAR6/1uCUs9900rgKUgmlVKyHnrpHL0hMuNLS83XE0pKsQBoFVyqdBXMZxafH68Si41JgDCkdqo7kmoSPIZmJvw+uewLIbaW2lQmWwt7KuIrFRU9AQBypERVty+X0Oj0VEiuteNuelW5hs5KHeG6VjxJPKh/SNtFFP2LaF3ZhT0uFTEkumPWlPvgeFQGixkd4si7vFKz5tAIfS0ulVNukIKelT3T6GLIopy8T5sy33HMPcDmOgyq26MwPxi4paZS4hK0EKQoApI0IMRPjPd5qbYROMOtFxoUUAtHvGznka5kHQb6RVt3r7zcmnAysdnWuBYxJB5jcehjnOFnowsTLuXta9lImWXGF+FxJHkdlehoYp0XIZlUrVaMx2ZGINNNEKcXTRZGeEHkYxLS4nT74p2wbHJoBP45mN1w7uaxOocfmcThx4QMRGepUTqSeUZGLRuJiRlrRH+H1qolrSlnVnCgLIUomgCVClT0EdSSs0hxIU2pK0nQpII+oitpvgpZy26oDrRpTurqK8yCM4g62Zmwp5hMu+pxp5QBbINFAqCSCmtK51BEdTz7knkbVYkbcnXLS7i3cJlnliqA3TRJpkdBlyMZFs3jbtmfk2JJKnG5d5Lz0wBQJCfhSTzr9aZRJOIt5pSXQht+XE086fcsBIUonmflHWI9Z9+JuRCFTVliWk1Ed9qnuwTSqwBzO9DAFqQj5bcCgFA1BAII3B3j6gSIQhAFBce5IotBl0V77Q2yxIVz50pEhfvZITNnBU0tJQtAC261X2iQK4RrWuYPWMf7Q8qaSjlcsTiKdSmtYi/DPhm3aQU64/hQ2vCptA75yBBxHQGp56RznR2hNxNfdO6T9rTCW0FYlWe7jX+zaqSEClAVmu3mY6Ts2zkMNIabSEoQkJSByEeVi2IzKMpZYQENp0A3PMncnnGdCMXeaW/4ObdiEIR0JEIQgBCEIA5d4pPFVqzedaLwjPSg09IvvhzbTMxZ7AacCy022hwDVKwkVBG0Ry/PBpucdcmGF9k8vvKBzQpfM8q9IqhyQtKxZgOYVsqGWMd5pY5HYg9Y5xaWmx0eup1ARXI5iI5bfDqz5v+1lm8XzJGFX1ER+53GeVmgETFJZ85d49xR5pVt5GLDSoEVBqDoRHQggH9Btl/I9/rKjMs7g/ZbJCvZ+0INR2iiv84mkICzQW9ceUmpZUuppKEHNJbSEqSr5gQIpiYsO0rBfUtCC/LHVQBKFDYqAzQoc46GgRAWUl/T2SjAmSJc5YyRXyAxRuLg3OmZmb/4naIwkZy7Jyw1rmUnw0Gg1zqYs5Eg0FlYbQFnVQSKn1pWPeAsrK+VnzMnaqLSal1TbRa7NxAzU3T4kcst/PnGNP25PW2n2VmUclpRah27zuRLYIJSkczpvFrR4TU820kqcWlCRqVKA/OAs+5aXS2hKEiiUgJA6AUEekQO2uNVmsVCHDML2S0Kg/wCbSK4vDxznX8SZdKZZB0Picp1JyB8oCi77fvRLSSMcy6lsbA5qJ5BIzMVNejj4tRKJFsITn710VPmlG3rEcuvw2nrVV27q1IbVU9s7VSlfupOdOukW1d3hDZ8rhUW+2dT8buefRPhH0iM193U2ktyj5ey7TtVeIJfmKq8a8kA+ZyHpF28Lrgu2Y252rqVqdwkoSO6kiuhOZyP4RN2mgkUSAANABQR9RmWTdyf09eQsQhCOhIhCEAIQhACEIQAjymZVDiShxKVpOqVAEH0MesIVYKwvRwKlnsS5VRYWfg8TZOW2o+sQVuZtqw1YSFlkbEFxoiuxGaNOkdExqry3glpRkrmlpS2aihzKjTwgbmOTTjqn8n69dC070K3sj7QjKqCYlloO6m1BY+hofxiT2dxis14pAdWkq+ZpeR5HCDnFC2sPb510ycuoBw1Q0hNSkczTJPOLSsS8NrScu0DZCVNISEjAQHCUimIgAmppXTOOkW2rZjRatnWk2+2HGjiQa0JSpOnRQBjJiKXO4iy9oFTdFMzKPGy5kvzT8w/ERK40k/FKABJNANSYrW1eL63HlMWZKqm1pNC5n2dfTUdaiN7xJYmH2ESktVK5peBa6GiGgKrJI0yy66RubtXbZkZdDDKQEpAqaZqVupXMkwNIY1dq3JsVmp5Eqk/s2EAq3yxajXmYypbgxJVxTC35pWpLzqiCT0FIn0RHiRflNnSxKSDMOVDKOvzkfKn/AGgCHcR7akbLbLEnLsCbWD3wlJ7FNKYiTWiqaD1jT8K+FZmCmbnEkMVxNNq1cPzr+7XQb+URzh5JSj852toTCEpSrGUOVq8s7qJyoDzOcdKyryFIBbKVII7pSQRTpTKItN0VseiUgAACgGgEfsIRZAhCEAIQhACEIQAhCEAIQhACEIQB8uOBIJOgBJ8hHPc3MP3htUNBRTLNlWGmjbQNCvqtRy9RF92tKF1hxtKilS0KSFDUEjWKCuVbqrBm30TrDnfATiSPlNapJyUDrlEX2qZa2L0u/dmXkmg3LthCRqdVKPNStSY2kVsvj3ZwFQl8nlg/3jx/5gJH+6f/AIR/OLJok97bjImlJfaPYTrWbLyfm+VYHiSdD0Jjd2NNOuMoU832TtKLRWoChkaEag6jpFYn7Q7H+Ed/jRGxl+PcgpIKkPpO4wYqeoNDAFlQisv6fZH+6mP4IwLw8f2UpR7G2Vrxd/tRgATyFDUk/hAUW5EXvHw2kZ5wuvtkukJGNK1JNE6AcohTf2hWsAUqTd5EhacNeQJFI/f+Yhj/AAjv+oiApnxeD7P7ZSVSbykqzIQ73knpi1HKITdS9E1Ys52L4WloKo8yTUUP7RG2QzqMiIlk39oRaiQxJ1r4caifOoQPyiH3inLTtd1K1yizhCsAbaIASfvHNXrETca1ZSs6UlZlLiErQQpCgFJI3B0MesQfhHKzrMl2M42Ww2aM4iMWA50UNqGJxGwlaJaoQhCKMEIQgBCEIAQhCAEIQgBCEIARgWxYMvNICJhpDqQagKFaHpyhCMaT0Zt0af8Aoysz/BtfQ/zh/RlZn+Da+h/nCET7uPRC2JbhpZzbyXkSyErRpSuHMEZpJocidYxJvhFZbilKMuAVEk4VKAqeQBoIQjPcw9N+vkbmZrhwJszk7/qH+Ub9jhxZqCCmUaqNKpr+esfsIrJHn99TLZs5i78strsVMNlr5MAw+YAGR6xr5fh9ZyDVMozWlM01/OPyEMkXyFs20tZLDYAQ02immFCRTyoIy4QjVFLYCEIRpghCE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hMSERUUExQWFRMWGRgaFhgYGBoaHBsYGhsYIB4YGx4bHCYeGyEjGhcYIC8gIycqLCwsHB4xNTAqNSYrLCkBCQoKDgwOGg8PGiwkHyQsKiwsLCosLCwqLC8sKiwpLyosLCksLCwsLC0sLCwsLCkqKSosKSwsKSksLCwsLCksLP/AABEIAPUAzgMBIgACEQEDEQH/xAAcAAEAAgMBAQEAAAAAAAAAAAAABgcEBQgDAgH/xABKEAABAgMGAwUFBQQIAwkBAAABAgMABBEFBhIhMUEHUWETIjJxgRQjQlKRCGKhscFDcpLRFyQzU1SCk+EVGPA0RGNzorLC0vEW/8QAGgEBAQEBAQEBAAAAAAAAAAAAAAIBAwQFBv/EAC8RAAICAAQDBQgDAQAAAAAAAAABAhEDEiExBEFRIjJh0fAFE3GBkaGx4ULB8VL/2gAMAwEAAhEDEQA/ALvhCEYYIQhACEIQAhCEAIx5+0WmEY3nENoHxLUEj6mMO8l42ZGXU++qiE5ADVSjolI3JjnG8V5Jy2ZoAJUqpPYsIzCRzPM01UYlt8iki5Z/jXZrYNHFOKHwoQo1/wA1KRqpr7QEmKdmy8vnkE0+pziJWXwFnnBV1xpjkM3D64aARuHfs8HD3Zzv/eb7v4GsRkbVOT+3kboeVtfaBcOUrLhPNTpqfRKcvqYi54rWu+sJbdJVoEtNCp60FY3q/s/zQcSBMNKbqMSqKCgK50BqK0i27qXNlrPaDbCBWnecIBWs81H9NBFZFzFlM/8AHby/LNf6EezHF615evtDGIA0ONpSM+VRF+R+KSDqKw93EzMVXYPH6WcoJlpbJ3Unvp/DvD6RY9kW7LzSMbDqHU80kGnnyjT2/wAN5CbB7RhKVn42xgUOtRr6xVVt8K5+zFmZkXVOIR3iU91wAZ95Ojg6CFNbMaMvuEU7dLj0kjBPowkaOtpJB/eTqk+UWtZNsMzLYdYcS42dCk19DyPSKUuRlGZCEI0wQhCAEIQgBCEIAQhCAEIQgBFfX14wy8kVNMjt3xUEA9xJ+8fPYRg8X+I3sqDKS6vfuJONQObaT/8AIxVlxbgP2m6cJwMpPvHSK5/Kn5lflvHO3J6bfk6VW5iXtvvM2gsKmFgJTXAhOSE13puesW9wNuj2EsZtY97MDuV2aBy/iOf0iRXf4WWfKAYWQ4vdbvfJ+uQ+kSxCAAAAABoBkBFpJbEt2fsI+XHQkFSiABmSTQAdTH0DGkiEIQAhGDatuMSwSXnAjGoJQDmVKOgSBmT5RnQAhCEAQ+9HCqRnSVlvsnT+0aok15keE/SKjtGxbSu+/wBq0sllR8YBLawPhdT8JodfoY6MjxnJNDqFNuJC0LBCkkVBB2MY1ZqZErgcS2bSTgI7KZSKrbJyI+ZB+Ic9xEzjnDiBcpyx5pt6WWoNKUSwseJtQzwE75acxWsW9w0v8m0pfv0TMt0DqRoeSx0Vy2MZtozWiYwhCKJEIQgBCEIAQhCAEYNu2siVl3X1+FtJUevIepoIzorLjzbJbkUMgkF9edDqlOZB5itImbpFRVspltL1pTwBV72ZcpiVtU/klMdSWHYzcpLtsNABCEgDKlTuo9SczHO/B6VS5a7GL4Q4seaU5R0iibQVlAWkrAqUgioGlSNdY1KkJM9oQjDti12pVlbzyghtAqSfyHMnQCNJIBxxvQGJMSyT7yZyPRoeI+p7sV/cnjBMyQDTwMwwMkgmi0DklR1HQxGb33nXPzbkwuoCskJJrgbGif1PWJnc/gm5OSyX3nix2maEYQTg2Ua6E8uVIFExb4+yJTUtvhVPDhBz5VBpGktXj444OzkpVQdVkkrIUa9EJ1P4Rlyn2emgr3k24pPJKUpP1zieXYuFJyA9w0Me7iu8s/5jmB0EBoaC41xpgOietJ0vTZT7tBzSyDqANMW2WkT1DySSAQSk0UAdDyPLKPuIBxAurMIUZ+zVKbm007ZCdHkDmk5KUNq6wMJ/CKPsn7QTyQBMyyVkZKU2rAf4VZA12jf2PxsM3NMy7EmvE4qiipY7qd1ZDYZ5wFFowhCBhFOKF30zdmvJPibSXWzyUgE/imo9Yorhdbqpa0mFCpS6eyWAdQvT6Kzi/uIdo9hZk0uoB7JSRXmvugfjHO3D2z1PWlKITqHEqOVaBGZ/KOWN3JV0LidVwhCOpAhCEAIQhACEIQAii/tAzxMzLtVySgqpyKjStfSLyccCQSTQAEk9BrHL1+bxrtKfUpAxDF2TCRqU1oPqc+kRLVouOzNRYCpjt0JlCoPuVbRgND3siK7ZanaOjOH1wEWc2VLPazbmbzpJJP3Uk50H4xjcOOGzVnthxYCptaR2izmE11QjkOZ3iPX94wvyzypaWllocBIxvJOfVtI8Q61izCybat5iUaLsw4ltA3O/QDUnoI514i8RnLTWEhJblmzVCCalRz76+tNBtWPC3bNtWbwTEw2+4XVUaGE7D4UDwClMzSsT24fBCnvbRAOhQwDkN6uEa8sIgNjScKeF6ppSZuZSUyySC2g6ukbn7lfrF/AR8tthIAAAAFABkABsI+oGNiEIQMEIQgDm7jQyyi1VhpAQezQpygoFOGtVU5kUi1uE1xhIyoccT/WXgFLOXcTs2D9CeZiteJGFN4Ul0+7xyxUVDIIqNeYyzPnHQiCCMtNqcoFPY+HJhKSApSQTWlSBWmtK6x9KcAFSQBzrl9Y0l7rpS8+zgfqMNShxKsKkGmZB8tRuI5itSaWhbjImXHmkKKUqxrwqCcsQGKlIGJFn8b77svIRJsLDhC8bxTmkUrRFRqa55co9OAl1jVyeWNi2z1HxK/SNRwx4TGb9/OIUmWpVtNcJcJ3O4T+cXzKyqGkJbbSEoSAEpAoABsI5vtPTb16+xWx6whCOhAhCEAIQhACEIQBDOLluezWY7QjG7RtOdD3tSOdB+cV1wGuyl2YcmlpqGAEt1/vFaqHUJFPWN/8AaEcIlpYDQuKr6JEff2fFj2SYFcw9mPNOURHd+uR0fdRa0fC2UkglIJGhIBp5R9wizmR20b2patGWkgEkvIcWok0KcPhAG+KivpEiihbwWyW71JWs1CHWmxXZK2wPzWfrF9QNYhCEDBCECYAQiu7y8bpKWJQzWZcGXcICAeWM5H0iubR4vWpOLwS/uq6IYTiVy8Rz3gbRJftAXcJ7GcSnIDsnT0OaCelcQ9RENu5xan5NvswtLrYFEh0ElIGwUM6dDGgtu0ZwqKJp55SqAFLjhUKV0OdDnGrIjCqJdebinPzqC2twNtEUUhsUxDko6kdIkvCvhSXymanEFLKTVtpQoXCPiUD8I2G8b7hDcez3Zdubop54Gig5SjbidQlIy6gmsWzE974GN0fiUgCgyA0j9hCLJEIQgBCEIAQhCAEIQgCEcX7vGas5eAVcZIcTrWg8QFNcvyioOFV9RZ837w0l3qJc+6R4XPTMHoTHSxEU5xD4LqccU/IAVWSVskgCp1UgnIV+WIrK76nRO1Rb8vMpcSFoUFJUKhQNQRzBEfr76UJKlqCUjUqIAHmTHLzEzatmd1PtMuCaUwkoJ6VBT9IwbXt+em8ph190fKQcNf3QAI3MupmRm34p2tLzFpLelXMQKUArAoO0TUVSd9E5xfVwrxiekWXqjHhCXADWi05EH8/WObF3SnA0p5Us6lpAqpSklICedDnEq4OXzTJTRadVRiYwiuyXa0So8gQaE9YKSewaOioQBjzmJhLaVLWoJQkEqUTQADUkxRBpr33xYs5jtXiSTkhA8S1ch+p2ijLzcYZ2cQ40MDDLndKUVxYa6FVeWRpSMi888u3rUCZfF7O2MKV0ySj4nSDpiOg3oI97auhLptWz5NKaMqSkL5rzqSo81Up0ib1o6KDrMYV3bVsuWbQHZV1wLNDMON9wn7gOQA5DOJFfq1GpRtlEmG2lzKkqLjdEnsU0Oqc6K0+sbribbAaBl0ISGWUBRQEihNKgDLKg5RX9vWuw9ZbCCkJmEqSUE/IpSsQSeQyqD6R6J8K4RjiPW9a8Op58PjViSlhLStL8en0LFuzabM4TKzDDCmnQcGFtKeZ2HKprrEHtu5aUmbkykmZlx20q58Tsvu2r5inMDeP26t4JezUpcdcDq2gcDbZqVqVUAV0CQCakxprUv/OOzwnsGBSElLacCihLZ2JoMXMmOnGqCmsirRWujOHs54mR+8dq3Te7XUyuFvEEWa6tLqSph4pxEHNBGWOm4pkRHRsnOodQlxtSVoUKhSTUERzGwmWtBRSECVnFk4MB9w6r5SDm2o7EZRg2NOzyHBKyzjzaysjskqw9/fI5DTPaPFryPe4nWEI5qtayrXkEGZcmHEjEAVJfKjU6VBy16RcnC297loSWN0DtW1Ftahooj4qbVGohm1McWiYwhCLIEIQgBH4tYAJJoBqTH7FM8YOJCkrMpLLoAPerHP5QekROTWi3LhHNvsSy+fFmVkhhbUl97dCToKalQyHlFTWlxLtWfVgaUtIoQW5dJqQfmIqekZFx+GC5kh6bKkMnMJr33K7k/COupi87vWUxLNhthpLaBlRIz9TqfWCj/wBfo1yS2KKlLhW44K+9bH/iP4TpXStekZLdn3hk0gpU8UiuSVpdpUgnLXMgRfL7ca95EMkegzvqVpYfHBaXEtWlL4c+84EkFI2JbI/KLRsW2ZSbRjl1tuD7tKjzGo9Yid6rqszrRQ6KKHgcA7yD06cxFKzUnOWTNJIJbcBqhaT3VpB/Ec0mDTWw3Op32AtJSoVSoEEdCKERzBxDuaqz5tTYSrsF95lR0Kd015pOXlSL34d38RabBVTA83QOo2qfiT0MZF/brS89KqS+cGDvIcrQoVz/ABpQxE5qMfedNzFvRWfC/i52ITKzqiUZJaeOeEfK4eQ2V9YxOLnEEzjvsUqcTKVALUkn3rlaBI5pB+sV3asmhp5bbbqXkJNEuJFAoeRj3u1NoanJdblChLqCQeWlfQkGOilatG1qXlc27QkZVLWRcPedVzWdvIaRh3qkcE1JT3wy7oS70bWaYyeSTr0j7vnflqQSBTtHl5oQDTL51HZP5xVT95bStFZaStxeIEFpoUTh3BptTnHGKd5j1YkopZC8r43NM2pLzKkklNFAnJQ2UD5RR16bOLk97NK++LYS2MAyKh4qfdSTSp5RJbKurboZ7ATBZZKaBBdrQfKKZpHlGbcC1rNk0FouhE1UpeUsEAqBpgSr5QfrrHsnxU5Yaw+SPn4XAwjivFqmzZ3P4aMyoDj4S9MczmhHRIOpHzGJmpAIoQKaUoKU5UpHizPtLFUOIUDkKKB/WPC2LbZlW1OPLCUgVpUYlfdSNyY8DbbPrJRitCmuJdhIlJ33NEJcSHEpSfAqudOQrmInsjimbPM7KobFoONYS5TvYkZKCeSiBUecVpaU0/a08VNoJWugQnZCBpiOgA1Ji7LsWImTlm5cKBUkEqIyxKJqVAa0rl6R0k6S6nDDVydbHP4feWotlS1KcUEqSpRqpVcga74o6S4ZXSVZ8iltynbLJW5SlApXwgjWg3io+Lt2w08maRkl40WBs4B4h5gfURaXCS9ntsikLNXmPduczTwq9RFXbT5f2eecXG0TeEIR1OQhCEARDife82fJlaCA84cDY3qdVD90ZxTFwbve0vKmXzjSldaHPG4cyTXYHP6R7cZrd7e0VoSaoYGEDOmOgxHPf4ajlEpupJ9jKtI3w4j5qzP6REVbzHWWiykylXo3ck/EXlXYwLY4mSkniSVdq6kf2aOfIq0EWcyzDmI0FuXhlZYHt3229qFQr9BUxVs1a9vWonEyhUvLnwhJDYI54ld5XmKCNW1wifJxvvoCj4qArV/EdYG0Sq1+MckmoZS48dqDAmvmf5Rnn2a1pIEiqFbZY2nB+RH4iK5vFc2Xk2Stby1OEEITkMSufMAbxq7mXrVIv4syyugeQN08x94QB7sPTFi2gFAmqNxkl1o6j/rQiJdxjv6mZQxLsKq0pCXnCDri8KD5ZkjyjeXmsZq0ZQKbUDUYmXBsevLkRt6RSk9JraWptYwrSSCOR/lHNwt2Umbmy7CZS0mZnFqbZUfdNoFXHqa4flSNMRjeMX9k2EqEtZyEq+BbhCyDso1FfQGPZ1+RmlNKW8httMkWQFA1aeSNcO/MEaxC7KspUxMIYbNSteEHpuv6Zxu+507uxKrr3SftZ1UzMOnssVFryxLIHhQNEgZdBFsS0nLSEucCUsstiqj0G6jqoxkWVZiJdlDLYohAAGVK81HqTnEa4mybz0q2wympeeSlW1AATU9KiOLeZ0elRyRvmLF4jszc0mXYaWa4jjXRIwpFSoDMk8hHpebhvKziy53mXj4lo+L95Jyr1EadXB5CEhTE06h8DJfwk+mYG28fstde2xRJtBITua4iB6ozjdN4sntNVJWad3gq8lXu5lug0JSpJr6H8Y2UpwaRXFMzK3ANaDDluCpRNBWN9JXXnv2lqPKI1DaEZHbMiunSNHbfDicddR/XXXWFK97jUUqQjc5ZK5RuZ9TMiX8TZJvHZ9np9nk0ds9/dMDGpR5rX/8AsRh+6FsTT3ta1JZd+AFzCUJ2SkAEAeeu8Tq7EvZ7C1y8ng7RsAuFPeVQmneXua7CJDE5q2LyZlr9iGXys15yx1iZKFTDaUrUpOScSTqPNNfMxFOBtqlu0uzqcLzahTqnvCvKJlxPtINWc6KkKdKW003qan0wgxUd3Lbes55uaQ2CaEILiTgIORwnStMqxSTcHRwxqzHWUIqKxftAtEATUupByqps4k9TQ0I/GLBu5fWTnh/V3kqUNUHuqH+U5nzGUdFNXT09ddjzUzeQhCLMORrdmlOTbzi6YlPKKqCg8WeW0W4w6AkGow4Qa7UoM/KKmvVJdlOzLQJIQ64kE60qdY2VtXtLks0yg0qgdsfLLAPoCYiHdR1n3nRnXqv+teJqWOFvMKcHiXtRPIddTG84dcPUVD84gKORbaVoPvr5npEeuFd8LV7Q4KoQfdjmob+Q/OLTkXzURZBO1oCmxQaDTlEOvbbDUm0XXTlolI8S1fKn+e0Ylt8WpWSQpAPbv7NoOQP31aDyiAyF2bSt58PvHs2cwFqFEJSD4W0b+e+sY3QSI0szVrTgShOJ1eSEjwoR1OwG5MWDavAXs5NS23lOTSU4sNAEKI+EbjLQxZ91LmS1nt4GEUJAxrOalkbk/oMojHGG/KpKXSyyqj79RXdKN1DrsI5zuvHkUt9CreHV7vZnPZniQw4aCv7NzTTYE5GN7xEsNCVtzRa7VLagH0Vpia8xuNjFdy1hvOy70whBU0yUh1W4x1oeumZ2qIsW4V4/a2FSr3ecbT3Sad9rSh5lPOOhhuJPgjITTTb8vMPBpwBY8KqpOeGp0ppGg4ZWO0m0psoUVIl8SGidSCopxHrRMb3h5bZs6cNnuq/qz5KpVRPhUdW/U/jH1Zl3TZlruoJJYnEqUyo7uA4i2T8wqaDcRM9i8LvKyawpCEeY+gIGEIArq+FxZ6YnVzEs4lCVJSP7QpOQzyEY6bhWq93Jmeo1vRZUSNNB05xZT6ylKiElRAJCRqogaDz0iIWhemecbwS9nvtvLyxO4cCOtRrFqTOMoRW9m4uxdJiQbKGQSVUK1qNVKI/IdI3UYlldv2SPaMHbU73Z1w16V3iBcTr+dmFSkuRjIo8sGuEH9mPvEanaMScmW5KESOcTrz+1zIZZ77bJwpw543VUqRzz7o9YvO6d10M2dLyzraVYWxjSoAjEczr1MVZwW4flxwTr6KNI/sAcsS/np8ozpXU+UXoDHpSpUfPnLM7K8vDwQkX6qZxSyz8maK/uHL6RT17rmTVlPpxk0ObT7dQCRtXVKhyMdSxqL13cbnpVyXcGSh3T8qx4VDyP6xpKZBOE3FFU0fZZtQ7cD3S9O0AGaT94a9YtKOQWnXZSYBBwvMOf+pCs/Q0+hjreQmO0aQv5kpOXURyTqWXw0+W/5RrXM544zWEWLSUtKe4+kOClT3tFV5VIrTrEF7JXyq/hV/KOvJ6yGXqF1tKynQkaRi//AMpKf3CPp/vGP3i0ilXxr+jrcHrJu/h+znWzbatBSQ0y1kAEpCW9OVK6mJNZ3Du2JyoeeLKO7WpIrXSgSBtnF6plEClEJFNMhlHrGpTe7+n78iXKHJFfXW4LycqcbtZlwGoKxRI/y8/OJ+22EgAAADQDICPqEWopakOTYJjlW/8AeFU5PvOnwhRQgVrRKMsvOOmbxTBRKPrGqWlkeiTHKdiSRmJllrUuuIB1Oqqn8AYnefwX5/z7lLunRXCy7IlrLbQ4kFTwLjgIyPaAZEb92gir+ItyV2RMIm5VVGVL7oz92rXszzQc/wAo6BabCQEjIAADyGkYF4bCbnJdyXdFUOCnUHZQ6g5x0IspiZLdqyeNHceSa03bcH6HYxLro20i2pJcrN1RNy5TiKTRYWnwvo5Goz612MVGlT9kTy23AThOFadA42dFD0zHWJBaU8qUmGbUlDiQaBwDRSTkQfMCnQgQKLFk7WU2/wCxzVEzIFUKGSH0fOivxfMjYxjX0vYmQYDmELcWcLaCaVO5PQRv7UsiVtqRbWDkoY2XU5LbX0PMHIjpFJX0sid9qaROLDqQMDbqCClSU6mgPdUd655RxlBLXkerDxJTqC3eiPBq+tqKV2weWRywpw+iaaRP7m8TG5shp4Bp85Jz7izvSvhP3TENQgAADQZCMGfsZDmY7i9cQ5/9bx5FxEZOpKj7+L7GnCCeFK3zT5/AvaPxSgBmchrXbzipxe+fW0hsudj2aQkuJopbhHxEnQUplTOMact2fdaVLrmMTKx3llIDlPkqNjvlF54XVnkXBcQ4qSg/sbS+/FAgliSVU6KeGfmlv/7fSIncqyQq0ZQTKQW3Hcws+I0JGLzVTXWMuTs1tod1PqczD2js5ySWRXC+nLzIH6xuHjqU1GK0K4n2W8Lh5YuJLtKqS2WqLk4iOTUo0icktWMnmqdxbP7o0KTQ1FCBXbKKvsvi9OB6aLLWNc0oKaTmvslUAyAHeBHlnHQbjYUCCAQagg6EHUGKBtOzzYNttOJqJVw1GVaNLNFo80E1Ee0/PItfh7KzaZcqnUkPrJUoqXiUa8wBhQBoEp0EShSgBU5AZnyj8bcCgCDUEVBG4MRbifb/ALJZr6waLWOzb6qXl+VTAw5+flzP2otLf/eJhQG/dxZqr+6CY6olmAhCUDRIA+gpFJ8BrrVcXOrHdQOzar8Sj4lDnQZesXhHKNSm3008/XgUxCEI6kCEIQAhCEAaq9n/AGGZ/wDJc/8AaY534RyfaWtLZE4MS8tsKciemcdGXjYxyj6a0xNLFfNJjnjg/PdlazAqKLC2zXqMgPVMRfba8F/Zf8fXgXpfG/srZqAX1ErV4G05qVTfkB1MRy6fGyWm3Qy8gy6lGjZUoFKidE1HhJ65RteI7k2lnFKSbb6wDVxYSooH3UEVUfwitLA4GzcwkOzDqZcL72DDiXnnUjRJqdNoskxeN0521qBtFVFtpCKJz7yu9QUzr0jQXYlZyYxyTIoldC5jBo0Nyflry1Mbfh1ZYFsLSpWMsdrRR1Uod0K894t9qTQlS1pQkLXTGoAAqppiO9I5TnWh6cPCzKyo7UudLSh7Fy0XWnsGMDCQ2a10oeY84hlmTAQ8kkmlTU1J1qK5xYXGixzVmZToQWldCM0npXMRFbyJs0y7KpTGHzQPIVU0yzOf3uUF2o0+ZSk8LEUo/wAWmbePxawBUmg6xHrNtV5QDTaC6s5IAFVfQaxZ9yeEDrqg/afhFCiXB3195TLL5frHhjwkm9dj9Pie3cGME4Jt9Onz8iDotZk6OJ+sfsrNreKyww68hvxrbSVAfTpFpX+/4JKqAmZZtx9QqltpHfUOZw6DLU8o9bn8SpRTjcp7K5JFdOxQpACVV0oQBmesehcJBbny5+3eIkuykvXiVUzaDajQKGLdJyNeVDGI5icnpVpAKldq3QDc4gcvQEx0BePh7IzxxPsgr+dPcV6lOvrHnd3htIyTnastEu0oFrUVlP7tfDyyjYcMoSzJnPifa8+IwXhSjTdary/ZJ4hvFe7PtlnOBIBda943zqnxAeaaiJlH4oVj1HxCueDF9BMyfYOKAelkgcsTQ8KvTQ+UVjxWvp7fOUbUTLs1S3yUr4nPXQdBGtvZZi5G032WSpvvkIoSPdu0omupFDQxsb93CTIMy6kFS8VUPKOmOgIpyGoHlGN8joot6kfak53sUqSmY7FIK0lOPABXNQplSu8XHwMvU9MtPMPKK+xwlC1ZnCr4Sd6HeI+bzey2EzVVX32yhvnSpBPklJ15kRu+AFiKRLvTJBo6oJR1SjVXqaxxaVp1rf8Apckki2IQhHc4CEIQAhCEAR6/1uCUs9900rgKUgmlVKyHnrpHL0hMuNLS83XE0pKsQBoFVyqdBXMZxafH68Si41JgDCkdqo7kmoSPIZmJvw+uewLIbaW2lQmWwt7KuIrFRU9AQBypERVty+X0Oj0VEiuteNuelW5hs5KHeG6VjxJPKh/SNtFFP2LaF3ZhT0uFTEkumPWlPvgeFQGixkd4si7vFKz5tAIfS0ulVNukIKelT3T6GLIopy8T5sy33HMPcDmOgyq26MwPxi4paZS4hK0EKQoApI0IMRPjPd5qbYROMOtFxoUUAtHvGznka5kHQb6RVt3r7zcmnAysdnWuBYxJB5jcehjnOFnowsTLuXta9lImWXGF+FxJHkdlehoYp0XIZlUrVaMx2ZGINNNEKcXTRZGeEHkYxLS4nT74p2wbHJoBP45mN1w7uaxOocfmcThx4QMRGepUTqSeUZGLRuJiRlrRH+H1qolrSlnVnCgLIUomgCVClT0EdSSs0hxIU2pK0nQpII+oitpvgpZy26oDrRpTurqK8yCM4g62Zmwp5hMu+pxp5QBbINFAqCSCmtK51BEdTz7knkbVYkbcnXLS7i3cJlnliqA3TRJpkdBlyMZFs3jbtmfk2JJKnG5d5Lz0wBQJCfhSTzr9aZRJOIt5pSXQht+XE086fcsBIUonmflHWI9Z9+JuRCFTVliWk1Ed9qnuwTSqwBzO9DAFqQj5bcCgFA1BAII3B3j6gSIQhAFBce5IotBl0V77Q2yxIVz50pEhfvZITNnBU0tJQtAC261X2iQK4RrWuYPWMf7Q8qaSjlcsTiKdSmtYi/DPhm3aQU64/hQ2vCptA75yBBxHQGp56RznR2hNxNfdO6T9rTCW0FYlWe7jX+zaqSEClAVmu3mY6Ts2zkMNIabSEoQkJSByEeVi2IzKMpZYQENp0A3PMncnnGdCMXeaW/4ObdiEIR0JEIQgBCEIA5d4pPFVqzedaLwjPSg09IvvhzbTMxZ7AacCy022hwDVKwkVBG0Ry/PBpucdcmGF9k8vvKBzQpfM8q9IqhyQtKxZgOYVsqGWMd5pY5HYg9Y5xaWmx0eup1ARXI5iI5bfDqz5v+1lm8XzJGFX1ER+53GeVmgETFJZ85d49xR5pVt5GLDSoEVBqDoRHQggH9Btl/I9/rKjMs7g/ZbJCvZ+0INR2iiv84mkICzQW9ceUmpZUuppKEHNJbSEqSr5gQIpiYsO0rBfUtCC/LHVQBKFDYqAzQoc46GgRAWUl/T2SjAmSJc5YyRXyAxRuLg3OmZmb/4naIwkZy7Jyw1rmUnw0Gg1zqYs5Eg0FlYbQFnVQSKn1pWPeAsrK+VnzMnaqLSal1TbRa7NxAzU3T4kcst/PnGNP25PW2n2VmUclpRah27zuRLYIJSkczpvFrR4TU820kqcWlCRqVKA/OAs+5aXS2hKEiiUgJA6AUEekQO2uNVmsVCHDML2S0Kg/wCbSK4vDxznX8SZdKZZB0Picp1JyB8oCi77fvRLSSMcy6lsbA5qJ5BIzMVNejj4tRKJFsITn710VPmlG3rEcuvw2nrVV27q1IbVU9s7VSlfupOdOukW1d3hDZ8rhUW+2dT8buefRPhH0iM193U2ktyj5ey7TtVeIJfmKq8a8kA+ZyHpF28Lrgu2Y252rqVqdwkoSO6kiuhOZyP4RN2mgkUSAANABQR9RmWTdyf09eQsQhCOhIhCEAIQhACEIQAjymZVDiShxKVpOqVAEH0MesIVYKwvRwKlnsS5VRYWfg8TZOW2o+sQVuZtqw1YSFlkbEFxoiuxGaNOkdExqry3glpRkrmlpS2aihzKjTwgbmOTTjqn8n69dC070K3sj7QjKqCYlloO6m1BY+hofxiT2dxis14pAdWkq+ZpeR5HCDnFC2sPb510ycuoBw1Q0hNSkczTJPOLSsS8NrScu0DZCVNISEjAQHCUimIgAmppXTOOkW2rZjRatnWk2+2HGjiQa0JSpOnRQBjJiKXO4iy9oFTdFMzKPGy5kvzT8w/ERK40k/FKABJNANSYrW1eL63HlMWZKqm1pNC5n2dfTUdaiN7xJYmH2ESktVK5peBa6GiGgKrJI0yy66RubtXbZkZdDDKQEpAqaZqVupXMkwNIY1dq3JsVmp5Eqk/s2EAq3yxajXmYypbgxJVxTC35pWpLzqiCT0FIn0RHiRflNnSxKSDMOVDKOvzkfKn/AGgCHcR7akbLbLEnLsCbWD3wlJ7FNKYiTWiqaD1jT8K+FZmCmbnEkMVxNNq1cPzr+7XQb+URzh5JSj852toTCEpSrGUOVq8s7qJyoDzOcdKyryFIBbKVII7pSQRTpTKItN0VseiUgAACgGgEfsIRZAhCEAIQhACEIQAhCEAIQhACEIQB8uOBIJOgBJ8hHPc3MP3htUNBRTLNlWGmjbQNCvqtRy9RF92tKF1hxtKilS0KSFDUEjWKCuVbqrBm30TrDnfATiSPlNapJyUDrlEX2qZa2L0u/dmXkmg3LthCRqdVKPNStSY2kVsvj3ZwFQl8nlg/3jx/5gJH+6f/AIR/OLJok97bjImlJfaPYTrWbLyfm+VYHiSdD0Jjd2NNOuMoU832TtKLRWoChkaEag6jpFYn7Q7H+Ed/jRGxl+PcgpIKkPpO4wYqeoNDAFlQisv6fZH+6mP4IwLw8f2UpR7G2Vrxd/tRgATyFDUk/hAUW5EXvHw2kZ5wuvtkukJGNK1JNE6AcohTf2hWsAUqTd5EhacNeQJFI/f+Yhj/AAjv+oiApnxeD7P7ZSVSbykqzIQ73knpi1HKITdS9E1Ys52L4WloKo8yTUUP7RG2QzqMiIlk39oRaiQxJ1r4caifOoQPyiH3inLTtd1K1yizhCsAbaIASfvHNXrETca1ZSs6UlZlLiErQQpCgFJI3B0MesQfhHKzrMl2M42Ww2aM4iMWA50UNqGJxGwlaJaoQhCKMEIQgBCEIAQhCAEIQgBCEIARgWxYMvNICJhpDqQagKFaHpyhCMaT0Zt0af8Aoysz/BtfQ/zh/RlZn+Da+h/nCET7uPRC2JbhpZzbyXkSyErRpSuHMEZpJocidYxJvhFZbilKMuAVEk4VKAqeQBoIQjPcw9N+vkbmZrhwJszk7/qH+Ub9jhxZqCCmUaqNKpr+esfsIrJHn99TLZs5i78strsVMNlr5MAw+YAGR6xr5fh9ZyDVMozWlM01/OPyEMkXyFs20tZLDYAQ02immFCRTyoIy4QjVFLYCEIRpghCE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hMSERUUExQWFRMWGRgaFhgYGBoaHBsYGhsYIB4YGx4bHCYeGyEjGhcYIC8gIycqLCwsHB4xNTAqNSYrLCkBCQoKDgwOGg8PGiwkHyQsKiwsLCosLCwqLC8sKiwpLyosLCksLCwsLC0sLCwsLCkqKSosKSwsKSksLCwsLCksLP/AABEIAPUAzgMBIgACEQEDEQH/xAAcAAEAAgMBAQEAAAAAAAAAAAAABgcEBQgDAgH/xABKEAABAgMGAwUFBQQIAwkBAAABAgMABBEFBhIhMUEHUWETIjJxgRQjQlKRCGKhscFDcpLRFyQzU1SCk+EVGPA0RGNzorLC0vEW/8QAGgEBAQEBAQEBAAAAAAAAAAAAAAIBAwQFBv/EAC8RAAICAAQDBQgDAQAAAAAAAAABAhEDEiExBEFRIjJh0fAFE3GBkaGx4ULB8VL/2gAMAwEAAhEDEQA/ALvhCEYYIQhACEIQAhCEAIx5+0WmEY3nENoHxLUEj6mMO8l42ZGXU++qiE5ADVSjolI3JjnG8V5Jy2ZoAJUqpPYsIzCRzPM01UYlt8iki5Z/jXZrYNHFOKHwoQo1/wA1KRqpr7QEmKdmy8vnkE0+pziJWXwFnnBV1xpjkM3D64aARuHfs8HD3Zzv/eb7v4GsRkbVOT+3kboeVtfaBcOUrLhPNTpqfRKcvqYi54rWu+sJbdJVoEtNCp60FY3q/s/zQcSBMNKbqMSqKCgK50BqK0i27qXNlrPaDbCBWnecIBWs81H9NBFZFzFlM/8AHby/LNf6EezHF615evtDGIA0ONpSM+VRF+R+KSDqKw93EzMVXYPH6WcoJlpbJ3Unvp/DvD6RY9kW7LzSMbDqHU80kGnnyjT2/wAN5CbB7RhKVn42xgUOtRr6xVVt8K5+zFmZkXVOIR3iU91wAZ95Ojg6CFNbMaMvuEU7dLj0kjBPowkaOtpJB/eTqk+UWtZNsMzLYdYcS42dCk19DyPSKUuRlGZCEI0wQhCAEIQgBCEIAQhCAEIQgBFfX14wy8kVNMjt3xUEA9xJ+8fPYRg8X+I3sqDKS6vfuJONQObaT/8AIxVlxbgP2m6cJwMpPvHSK5/Kn5lflvHO3J6bfk6VW5iXtvvM2gsKmFgJTXAhOSE13puesW9wNuj2EsZtY97MDuV2aBy/iOf0iRXf4WWfKAYWQ4vdbvfJ+uQ+kSxCAAAAABoBkBFpJbEt2fsI+XHQkFSiABmSTQAdTH0DGkiEIQAhGDatuMSwSXnAjGoJQDmVKOgSBmT5RnQAhCEAQ+9HCqRnSVlvsnT+0aok15keE/SKjtGxbSu+/wBq0sllR8YBLawPhdT8JodfoY6MjxnJNDqFNuJC0LBCkkVBB2MY1ZqZErgcS2bSTgI7KZSKrbJyI+ZB+Ic9xEzjnDiBcpyx5pt6WWoNKUSwseJtQzwE75acxWsW9w0v8m0pfv0TMt0DqRoeSx0Vy2MZtozWiYwhCKJEIQgBCEIAQhCAEYNu2siVl3X1+FtJUevIepoIzorLjzbJbkUMgkF9edDqlOZB5itImbpFRVspltL1pTwBV72ZcpiVtU/klMdSWHYzcpLtsNABCEgDKlTuo9SczHO/B6VS5a7GL4Q4seaU5R0iibQVlAWkrAqUgioGlSNdY1KkJM9oQjDti12pVlbzyghtAqSfyHMnQCNJIBxxvQGJMSyT7yZyPRoeI+p7sV/cnjBMyQDTwMwwMkgmi0DklR1HQxGb33nXPzbkwuoCskJJrgbGif1PWJnc/gm5OSyX3nix2maEYQTg2Ua6E8uVIFExb4+yJTUtvhVPDhBz5VBpGktXj444OzkpVQdVkkrIUa9EJ1P4Rlyn2emgr3k24pPJKUpP1zieXYuFJyA9w0Me7iu8s/5jmB0EBoaC41xpgOietJ0vTZT7tBzSyDqANMW2WkT1DySSAQSk0UAdDyPLKPuIBxAurMIUZ+zVKbm007ZCdHkDmk5KUNq6wMJ/CKPsn7QTyQBMyyVkZKU2rAf4VZA12jf2PxsM3NMy7EmvE4qiipY7qd1ZDYZ5wFFowhCBhFOKF30zdmvJPibSXWzyUgE/imo9Yorhdbqpa0mFCpS6eyWAdQvT6Kzi/uIdo9hZk0uoB7JSRXmvugfjHO3D2z1PWlKITqHEqOVaBGZ/KOWN3JV0LidVwhCOpAhCEAIQhACEIQAii/tAzxMzLtVySgqpyKjStfSLyccCQSTQAEk9BrHL1+bxrtKfUpAxDF2TCRqU1oPqc+kRLVouOzNRYCpjt0JlCoPuVbRgND3siK7ZanaOjOH1wEWc2VLPazbmbzpJJP3Uk50H4xjcOOGzVnthxYCptaR2izmE11QjkOZ3iPX94wvyzypaWllocBIxvJOfVtI8Q61izCybat5iUaLsw4ltA3O/QDUnoI514i8RnLTWEhJblmzVCCalRz76+tNBtWPC3bNtWbwTEw2+4XVUaGE7D4UDwClMzSsT24fBCnvbRAOhQwDkN6uEa8sIgNjScKeF6ppSZuZSUyySC2g6ukbn7lfrF/AR8tthIAAAAFABkABsI+oGNiEIQMEIQgDm7jQyyi1VhpAQezQpygoFOGtVU5kUi1uE1xhIyoccT/WXgFLOXcTs2D9CeZiteJGFN4Ul0+7xyxUVDIIqNeYyzPnHQiCCMtNqcoFPY+HJhKSApSQTWlSBWmtK6x9KcAFSQBzrl9Y0l7rpS8+zgfqMNShxKsKkGmZB8tRuI5itSaWhbjImXHmkKKUqxrwqCcsQGKlIGJFn8b77svIRJsLDhC8bxTmkUrRFRqa55co9OAl1jVyeWNi2z1HxK/SNRwx4TGb9/OIUmWpVtNcJcJ3O4T+cXzKyqGkJbbSEoSAEpAoABsI5vtPTb16+xWx6whCOhAhCEAIQhACEIQBDOLluezWY7QjG7RtOdD3tSOdB+cV1wGuyl2YcmlpqGAEt1/vFaqHUJFPWN/8AaEcIlpYDQuKr6JEff2fFj2SYFcw9mPNOURHd+uR0fdRa0fC2UkglIJGhIBp5R9wizmR20b2patGWkgEkvIcWok0KcPhAG+KivpEiihbwWyW71JWs1CHWmxXZK2wPzWfrF9QNYhCEDBCECYAQiu7y8bpKWJQzWZcGXcICAeWM5H0iubR4vWpOLwS/uq6IYTiVy8Rz3gbRJftAXcJ7GcSnIDsnT0OaCelcQ9RENu5xan5NvswtLrYFEh0ElIGwUM6dDGgtu0ZwqKJp55SqAFLjhUKV0OdDnGrIjCqJdebinPzqC2twNtEUUhsUxDko6kdIkvCvhSXymanEFLKTVtpQoXCPiUD8I2G8b7hDcez3Zdubop54Gig5SjbidQlIy6gmsWzE974GN0fiUgCgyA0j9hCLJEIQgBCEIAQhCAEIQgCEcX7vGas5eAVcZIcTrWg8QFNcvyioOFV9RZ837w0l3qJc+6R4XPTMHoTHSxEU5xD4LqccU/IAVWSVskgCp1UgnIV+WIrK76nRO1Rb8vMpcSFoUFJUKhQNQRzBEfr76UJKlqCUjUqIAHmTHLzEzatmd1PtMuCaUwkoJ6VBT9IwbXt+em8ph190fKQcNf3QAI3MupmRm34p2tLzFpLelXMQKUArAoO0TUVSd9E5xfVwrxiekWXqjHhCXADWi05EH8/WObF3SnA0p5Us6lpAqpSklICedDnEq4OXzTJTRadVRiYwiuyXa0So8gQaE9YKSewaOioQBjzmJhLaVLWoJQkEqUTQADUkxRBpr33xYs5jtXiSTkhA8S1ch+p2ijLzcYZ2cQ40MDDLndKUVxYa6FVeWRpSMi888u3rUCZfF7O2MKV0ySj4nSDpiOg3oI97auhLptWz5NKaMqSkL5rzqSo81Up0ib1o6KDrMYV3bVsuWbQHZV1wLNDMON9wn7gOQA5DOJFfq1GpRtlEmG2lzKkqLjdEnsU0Oqc6K0+sbribbAaBl0ISGWUBRQEihNKgDLKg5RX9vWuw9ZbCCkJmEqSUE/IpSsQSeQyqD6R6J8K4RjiPW9a8Op58PjViSlhLStL8en0LFuzabM4TKzDDCmnQcGFtKeZ2HKprrEHtu5aUmbkykmZlx20q58Tsvu2r5inMDeP26t4JezUpcdcDq2gcDbZqVqVUAV0CQCakxprUv/OOzwnsGBSElLacCihLZ2JoMXMmOnGqCmsirRWujOHs54mR+8dq3Te7XUyuFvEEWa6tLqSph4pxEHNBGWOm4pkRHRsnOodQlxtSVoUKhSTUERzGwmWtBRSECVnFk4MB9w6r5SDm2o7EZRg2NOzyHBKyzjzaysjskqw9/fI5DTPaPFryPe4nWEI5qtayrXkEGZcmHEjEAVJfKjU6VBy16RcnC297loSWN0DtW1Ftahooj4qbVGohm1McWiYwhCLIEIQgBH4tYAJJoBqTH7FM8YOJCkrMpLLoAPerHP5QekROTWi3LhHNvsSy+fFmVkhhbUl97dCToKalQyHlFTWlxLtWfVgaUtIoQW5dJqQfmIqekZFx+GC5kh6bKkMnMJr33K7k/COupi87vWUxLNhthpLaBlRIz9TqfWCj/wBfo1yS2KKlLhW44K+9bH/iP4TpXStekZLdn3hk0gpU8UiuSVpdpUgnLXMgRfL7ca95EMkegzvqVpYfHBaXEtWlL4c+84EkFI2JbI/KLRsW2ZSbRjl1tuD7tKjzGo9Yid6rqszrRQ6KKHgcA7yD06cxFKzUnOWTNJIJbcBqhaT3VpB/Ec0mDTWw3Op32AtJSoVSoEEdCKERzBxDuaqz5tTYSrsF95lR0Kd015pOXlSL34d38RabBVTA83QOo2qfiT0MZF/brS89KqS+cGDvIcrQoVz/ABpQxE5qMfedNzFvRWfC/i52ITKzqiUZJaeOeEfK4eQ2V9YxOLnEEzjvsUqcTKVALUkn3rlaBI5pB+sV3asmhp5bbbqXkJNEuJFAoeRj3u1NoanJdblChLqCQeWlfQkGOilatG1qXlc27QkZVLWRcPedVzWdvIaRh3qkcE1JT3wy7oS70bWaYyeSTr0j7vnflqQSBTtHl5oQDTL51HZP5xVT95bStFZaStxeIEFpoUTh3BptTnHGKd5j1YkopZC8r43NM2pLzKkklNFAnJQ2UD5RR16bOLk97NK++LYS2MAyKh4qfdSTSp5RJbKurboZ7ATBZZKaBBdrQfKKZpHlGbcC1rNk0FouhE1UpeUsEAqBpgSr5QfrrHsnxU5Yaw+SPn4XAwjivFqmzZ3P4aMyoDj4S9MczmhHRIOpHzGJmpAIoQKaUoKU5UpHizPtLFUOIUDkKKB/WPC2LbZlW1OPLCUgVpUYlfdSNyY8DbbPrJRitCmuJdhIlJ33NEJcSHEpSfAqudOQrmInsjimbPM7KobFoONYS5TvYkZKCeSiBUecVpaU0/a08VNoJWugQnZCBpiOgA1Ji7LsWImTlm5cKBUkEqIyxKJqVAa0rl6R0k6S6nDDVydbHP4feWotlS1KcUEqSpRqpVcga74o6S4ZXSVZ8iltynbLJW5SlApXwgjWg3io+Lt2w08maRkl40WBs4B4h5gfURaXCS9ntsikLNXmPduczTwq9RFXbT5f2eecXG0TeEIR1OQhCEARDife82fJlaCA84cDY3qdVD90ZxTFwbve0vKmXzjSldaHPG4cyTXYHP6R7cZrd7e0VoSaoYGEDOmOgxHPf4ajlEpupJ9jKtI3w4j5qzP6REVbzHWWiykylXo3ck/EXlXYwLY4mSkniSVdq6kf2aOfIq0EWcyzDmI0FuXhlZYHt3229qFQr9BUxVs1a9vWonEyhUvLnwhJDYI54ld5XmKCNW1wifJxvvoCj4qArV/EdYG0Sq1+MckmoZS48dqDAmvmf5Rnn2a1pIEiqFbZY2nB+RH4iK5vFc2Xk2Stby1OEEITkMSufMAbxq7mXrVIv4syyugeQN08x94QB7sPTFi2gFAmqNxkl1o6j/rQiJdxjv6mZQxLsKq0pCXnCDri8KD5ZkjyjeXmsZq0ZQKbUDUYmXBsevLkRt6RSk9JraWptYwrSSCOR/lHNwt2Umbmy7CZS0mZnFqbZUfdNoFXHqa4flSNMRjeMX9k2EqEtZyEq+BbhCyDso1FfQGPZ1+RmlNKW8httMkWQFA1aeSNcO/MEaxC7KspUxMIYbNSteEHpuv6Zxu+507uxKrr3SftZ1UzMOnssVFryxLIHhQNEgZdBFsS0nLSEucCUsstiqj0G6jqoxkWVZiJdlDLYohAAGVK81HqTnEa4mybz0q2wympeeSlW1AATU9KiOLeZ0elRyRvmLF4jszc0mXYaWa4jjXRIwpFSoDMk8hHpebhvKziy53mXj4lo+L95Jyr1EadXB5CEhTE06h8DJfwk+mYG28fstde2xRJtBITua4iB6ozjdN4sntNVJWad3gq8lXu5lug0JSpJr6H8Y2UpwaRXFMzK3ANaDDluCpRNBWN9JXXnv2lqPKI1DaEZHbMiunSNHbfDicddR/XXXWFK97jUUqQjc5ZK5RuZ9TMiX8TZJvHZ9np9nk0ds9/dMDGpR5rX/8AsRh+6FsTT3ta1JZd+AFzCUJ2SkAEAeeu8Tq7EvZ7C1y8ng7RsAuFPeVQmneXua7CJDE5q2LyZlr9iGXys15yx1iZKFTDaUrUpOScSTqPNNfMxFOBtqlu0uzqcLzahTqnvCvKJlxPtINWc6KkKdKW003qan0wgxUd3Lbes55uaQ2CaEILiTgIORwnStMqxSTcHRwxqzHWUIqKxftAtEATUupByqps4k9TQ0I/GLBu5fWTnh/V3kqUNUHuqH+U5nzGUdFNXT09ddjzUzeQhCLMORrdmlOTbzi6YlPKKqCg8WeW0W4w6AkGow4Qa7UoM/KKmvVJdlOzLQJIQ64kE60qdY2VtXtLks0yg0qgdsfLLAPoCYiHdR1n3nRnXqv+teJqWOFvMKcHiXtRPIddTG84dcPUVD84gKORbaVoPvr5npEeuFd8LV7Q4KoQfdjmob+Q/OLTkXzURZBO1oCmxQaDTlEOvbbDUm0XXTlolI8S1fKn+e0Ylt8WpWSQpAPbv7NoOQP31aDyiAyF2bSt58PvHs2cwFqFEJSD4W0b+e+sY3QSI0szVrTgShOJ1eSEjwoR1OwG5MWDavAXs5NS23lOTSU4sNAEKI+EbjLQxZ91LmS1nt4GEUJAxrOalkbk/oMojHGG/KpKXSyyqj79RXdKN1DrsI5zuvHkUt9CreHV7vZnPZniQw4aCv7NzTTYE5GN7xEsNCVtzRa7VLagH0Vpia8xuNjFdy1hvOy70whBU0yUh1W4x1oeumZ2qIsW4V4/a2FSr3ecbT3Sad9rSh5lPOOhhuJPgjITTTb8vMPBpwBY8KqpOeGp0ppGg4ZWO0m0psoUVIl8SGidSCopxHrRMb3h5bZs6cNnuq/qz5KpVRPhUdW/U/jH1Zl3TZlruoJJYnEqUyo7uA4i2T8wqaDcRM9i8LvKyawpCEeY+gIGEIArq+FxZ6YnVzEs4lCVJSP7QpOQzyEY6bhWq93Jmeo1vRZUSNNB05xZT6ylKiElRAJCRqogaDz0iIWhemecbwS9nvtvLyxO4cCOtRrFqTOMoRW9m4uxdJiQbKGQSVUK1qNVKI/IdI3UYlldv2SPaMHbU73Z1w16V3iBcTr+dmFSkuRjIo8sGuEH9mPvEanaMScmW5KESOcTrz+1zIZZ77bJwpw543VUqRzz7o9YvO6d10M2dLyzraVYWxjSoAjEczr1MVZwW4flxwTr6KNI/sAcsS/np8ozpXU+UXoDHpSpUfPnLM7K8vDwQkX6qZxSyz8maK/uHL6RT17rmTVlPpxk0ObT7dQCRtXVKhyMdSxqL13cbnpVyXcGSh3T8qx4VDyP6xpKZBOE3FFU0fZZtQ7cD3S9O0AGaT94a9YtKOQWnXZSYBBwvMOf+pCs/Q0+hjreQmO0aQv5kpOXURyTqWXw0+W/5RrXM544zWEWLSUtKe4+kOClT3tFV5VIrTrEF7JXyq/hV/KOvJ6yGXqF1tKynQkaRi//AMpKf3CPp/vGP3i0ilXxr+jrcHrJu/h+znWzbatBSQ0y1kAEpCW9OVK6mJNZ3Du2JyoeeLKO7WpIrXSgSBtnF6plEClEJFNMhlHrGpTe7+n78iXKHJFfXW4LycqcbtZlwGoKxRI/y8/OJ+22EgAAADQDICPqEWopakOTYJjlW/8AeFU5PvOnwhRQgVrRKMsvOOmbxTBRKPrGqWlkeiTHKdiSRmJllrUuuIB1Oqqn8AYnefwX5/z7lLunRXCy7IlrLbQ4kFTwLjgIyPaAZEb92gir+ItyV2RMIm5VVGVL7oz92rXszzQc/wAo6BabCQEjIAADyGkYF4bCbnJdyXdFUOCnUHZQ6g5x0IspiZLdqyeNHceSa03bcH6HYxLro20i2pJcrN1RNy5TiKTRYWnwvo5Goz612MVGlT9kTy23AThOFadA42dFD0zHWJBaU8qUmGbUlDiQaBwDRSTkQfMCnQgQKLFk7WU2/wCxzVEzIFUKGSH0fOivxfMjYxjX0vYmQYDmELcWcLaCaVO5PQRv7UsiVtqRbWDkoY2XU5LbX0PMHIjpFJX0sid9qaROLDqQMDbqCClSU6mgPdUd655RxlBLXkerDxJTqC3eiPBq+tqKV2weWRywpw+iaaRP7m8TG5shp4Bp85Jz7izvSvhP3TENQgAADQZCMGfsZDmY7i9cQ5/9bx5FxEZOpKj7+L7GnCCeFK3zT5/AvaPxSgBmchrXbzipxe+fW0hsudj2aQkuJopbhHxEnQUplTOMact2fdaVLrmMTKx3llIDlPkqNjvlF54XVnkXBcQ4qSg/sbS+/FAgliSVU6KeGfmlv/7fSIncqyQq0ZQTKQW3Hcws+I0JGLzVTXWMuTs1tod1PqczD2js5ySWRXC+nLzIH6xuHjqU1GK0K4n2W8Lh5YuJLtKqS2WqLk4iOTUo0icktWMnmqdxbP7o0KTQ1FCBXbKKvsvi9OB6aLLWNc0oKaTmvslUAyAHeBHlnHQbjYUCCAQagg6EHUGKBtOzzYNttOJqJVw1GVaNLNFo80E1Ee0/PItfh7KzaZcqnUkPrJUoqXiUa8wBhQBoEp0EShSgBU5AZnyj8bcCgCDUEVBG4MRbifb/ALJZr6waLWOzb6qXl+VTAw5+flzP2otLf/eJhQG/dxZqr+6CY6olmAhCUDRIA+gpFJ8BrrVcXOrHdQOzar8Sj4lDnQZesXhHKNSm3008/XgUxCEI6kCEIQAhCEAaq9n/AGGZ/wDJc/8AaY534RyfaWtLZE4MS8tsKciemcdGXjYxyj6a0xNLFfNJjnjg/PdlazAqKLC2zXqMgPVMRfba8F/Zf8fXgXpfG/srZqAX1ErV4G05qVTfkB1MRy6fGyWm3Qy8gy6lGjZUoFKidE1HhJ65RteI7k2lnFKSbb6wDVxYSooH3UEVUfwitLA4GzcwkOzDqZcL72DDiXnnUjRJqdNoskxeN0521qBtFVFtpCKJz7yu9QUzr0jQXYlZyYxyTIoldC5jBo0Nyflry1Mbfh1ZYFsLSpWMsdrRR1Uod0K894t9qTQlS1pQkLXTGoAAqppiO9I5TnWh6cPCzKyo7UudLSh7Fy0XWnsGMDCQ2a10oeY84hlmTAQ8kkmlTU1J1qK5xYXGixzVmZToQWldCM0npXMRFbyJs0y7KpTGHzQPIVU0yzOf3uUF2o0+ZSk8LEUo/wAWmbePxawBUmg6xHrNtV5QDTaC6s5IAFVfQaxZ9yeEDrqg/afhFCiXB3195TLL5frHhjwkm9dj9Pie3cGME4Jt9Onz8iDotZk6OJ+sfsrNreKyww68hvxrbSVAfTpFpX+/4JKqAmZZtx9QqltpHfUOZw6DLU8o9bn8SpRTjcp7K5JFdOxQpACVV0oQBmesehcJBbny5+3eIkuykvXiVUzaDajQKGLdJyNeVDGI5icnpVpAKldq3QDc4gcvQEx0BePh7IzxxPsgr+dPcV6lOvrHnd3htIyTnastEu0oFrUVlP7tfDyyjYcMoSzJnPifa8+IwXhSjTdary/ZJ4hvFe7PtlnOBIBda943zqnxAeaaiJlH4oVj1HxCueDF9BMyfYOKAelkgcsTQ8KvTQ+UVjxWvp7fOUbUTLs1S3yUr4nPXQdBGtvZZi5G032WSpvvkIoSPdu0omupFDQxsb93CTIMy6kFS8VUPKOmOgIpyGoHlGN8joot6kfak53sUqSmY7FIK0lOPABXNQplSu8XHwMvU9MtPMPKK+xwlC1ZnCr4Sd6HeI+bzey2EzVVX32yhvnSpBPklJ15kRu+AFiKRLvTJBo6oJR1SjVXqaxxaVp1rf8Apckki2IQhHc4CEIQAhCEAR6/1uCUs9900rgKUgmlVKyHnrpHL0hMuNLS83XE0pKsQBoFVyqdBXMZxafH68Si41JgDCkdqo7kmoSPIZmJvw+uewLIbaW2lQmWwt7KuIrFRU9AQBypERVty+X0Oj0VEiuteNuelW5hs5KHeG6VjxJPKh/SNtFFP2LaF3ZhT0uFTEkumPWlPvgeFQGixkd4si7vFKz5tAIfS0ulVNukIKelT3T6GLIopy8T5sy33HMPcDmOgyq26MwPxi4paZS4hK0EKQoApI0IMRPjPd5qbYROMOtFxoUUAtHvGznka5kHQb6RVt3r7zcmnAysdnWuBYxJB5jcehjnOFnowsTLuXta9lImWXGF+FxJHkdlehoYp0XIZlUrVaMx2ZGINNNEKcXTRZGeEHkYxLS4nT74p2wbHJoBP45mN1w7uaxOocfmcThx4QMRGepUTqSeUZGLRuJiRlrRH+H1qolrSlnVnCgLIUomgCVClT0EdSSs0hxIU2pK0nQpII+oitpvgpZy26oDrRpTurqK8yCM4g62Zmwp5hMu+pxp5QBbINFAqCSCmtK51BEdTz7knkbVYkbcnXLS7i3cJlnliqA3TRJpkdBlyMZFs3jbtmfk2JJKnG5d5Lz0wBQJCfhSTzr9aZRJOIt5pSXQht+XE086fcsBIUonmflHWI9Z9+JuRCFTVliWk1Ed9qnuwTSqwBzO9DAFqQj5bcCgFA1BAII3B3j6gSIQhAFBce5IotBl0V77Q2yxIVz50pEhfvZITNnBU0tJQtAC261X2iQK4RrWuYPWMf7Q8qaSjlcsTiKdSmtYi/DPhm3aQU64/hQ2vCptA75yBBxHQGp56RznR2hNxNfdO6T9rTCW0FYlWe7jX+zaqSEClAVmu3mY6Ts2zkMNIabSEoQkJSByEeVi2IzKMpZYQENp0A3PMncnnGdCMXeaW/4ObdiEIR0JEIQgBCEIA5d4pPFVqzedaLwjPSg09IvvhzbTMxZ7AacCy022hwDVKwkVBG0Ry/PBpucdcmGF9k8vvKBzQpfM8q9IqhyQtKxZgOYVsqGWMd5pY5HYg9Y5xaWmx0eup1ARXI5iI5bfDqz5v+1lm8XzJGFX1ER+53GeVmgETFJZ85d49xR5pVt5GLDSoEVBqDoRHQggH9Btl/I9/rKjMs7g/ZbJCvZ+0INR2iiv84mkICzQW9ceUmpZUuppKEHNJbSEqSr5gQIpiYsO0rBfUtCC/LHVQBKFDYqAzQoc46GgRAWUl/T2SjAmSJc5YyRXyAxRuLg3OmZmb/4naIwkZy7Jyw1rmUnw0Gg1zqYs5Eg0FlYbQFnVQSKn1pWPeAsrK+VnzMnaqLSal1TbRa7NxAzU3T4kcst/PnGNP25PW2n2VmUclpRah27zuRLYIJSkczpvFrR4TU820kqcWlCRqVKA/OAs+5aXS2hKEiiUgJA6AUEekQO2uNVmsVCHDML2S0Kg/wCbSK4vDxznX8SZdKZZB0Picp1JyB8oCi77fvRLSSMcy6lsbA5qJ5BIzMVNejj4tRKJFsITn710VPmlG3rEcuvw2nrVV27q1IbVU9s7VSlfupOdOukW1d3hDZ8rhUW+2dT8buefRPhH0iM193U2ktyj5ey7TtVeIJfmKq8a8kA+ZyHpF28Lrgu2Y252rqVqdwkoSO6kiuhOZyP4RN2mgkUSAANABQR9RmWTdyf09eQsQhCOhIhCEAIQhACEIQAjymZVDiShxKVpOqVAEH0MesIVYKwvRwKlnsS5VRYWfg8TZOW2o+sQVuZtqw1YSFlkbEFxoiuxGaNOkdExqry3glpRkrmlpS2aihzKjTwgbmOTTjqn8n69dC070K3sj7QjKqCYlloO6m1BY+hofxiT2dxis14pAdWkq+ZpeR5HCDnFC2sPb510ycuoBw1Q0hNSkczTJPOLSsS8NrScu0DZCVNISEjAQHCUimIgAmppXTOOkW2rZjRatnWk2+2HGjiQa0JSpOnRQBjJiKXO4iy9oFTdFMzKPGy5kvzT8w/ERK40k/FKABJNANSYrW1eL63HlMWZKqm1pNC5n2dfTUdaiN7xJYmH2ESktVK5peBa6GiGgKrJI0yy66RubtXbZkZdDDKQEpAqaZqVupXMkwNIY1dq3JsVmp5Eqk/s2EAq3yxajXmYypbgxJVxTC35pWpLzqiCT0FIn0RHiRflNnSxKSDMOVDKOvzkfKn/AGgCHcR7akbLbLEnLsCbWD3wlJ7FNKYiTWiqaD1jT8K+FZmCmbnEkMVxNNq1cPzr+7XQb+URzh5JSj852toTCEpSrGUOVq8s7qJyoDzOcdKyryFIBbKVII7pSQRTpTKItN0VseiUgAACgGgEfsIRZAhCEAIQhACEIQAhCEAIQhACEIQB8uOBIJOgBJ8hHPc3MP3htUNBRTLNlWGmjbQNCvqtRy9RF92tKF1hxtKilS0KSFDUEjWKCuVbqrBm30TrDnfATiSPlNapJyUDrlEX2qZa2L0u/dmXkmg3LthCRqdVKPNStSY2kVsvj3ZwFQl8nlg/3jx/5gJH+6f/AIR/OLJok97bjImlJfaPYTrWbLyfm+VYHiSdD0Jjd2NNOuMoU832TtKLRWoChkaEag6jpFYn7Q7H+Ed/jRGxl+PcgpIKkPpO4wYqeoNDAFlQisv6fZH+6mP4IwLw8f2UpR7G2Vrxd/tRgATyFDUk/hAUW5EXvHw2kZ5wuvtkukJGNK1JNE6AcohTf2hWsAUqTd5EhacNeQJFI/f+Yhj/AAjv+oiApnxeD7P7ZSVSbykqzIQ73knpi1HKITdS9E1Ys52L4WloKo8yTUUP7RG2QzqMiIlk39oRaiQxJ1r4caifOoQPyiH3inLTtd1K1yizhCsAbaIASfvHNXrETca1ZSs6UlZlLiErQQpCgFJI3B0MesQfhHKzrMl2M42Ww2aM4iMWA50UNqGJxGwlaJaoQhCKMEIQgBCEIAQhCAEIQgBCEIARgWxYMvNICJhpDqQagKFaHpyhCMaT0Zt0af8Aoysz/BtfQ/zh/RlZn+Da+h/nCET7uPRC2JbhpZzbyXkSyErRpSuHMEZpJocidYxJvhFZbilKMuAVEk4VKAqeQBoIQjPcw9N+vkbmZrhwJszk7/qH+Ub9jhxZqCCmUaqNKpr+esfsIrJHn99TLZs5i78strsVMNlr5MAw+YAGR6xr5fh9ZyDVMozWlM01/OPyEMkXyFs20tZLDYAQ02immFCRTyoIy4QjVFLYCEIRpghCE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2.gstatic.com/images?q=tbn:ANd9GcSrl7pus2ivgIvmcgUZOJnZOKnabMCS6hIwHJfrRMpKjf2CPlnx"/>
          <p:cNvPicPr>
            <a:picLocks noChangeAspect="1" noChangeArrowheads="1"/>
          </p:cNvPicPr>
          <p:nvPr/>
        </p:nvPicPr>
        <p:blipFill>
          <a:blip r:embed="rId2" cstate="email"/>
          <a:srcRect l="15385" r="17308"/>
          <a:stretch>
            <a:fillRect/>
          </a:stretch>
        </p:blipFill>
        <p:spPr bwMode="auto">
          <a:xfrm>
            <a:off x="5940152" y="1052736"/>
            <a:ext cx="2980023" cy="44274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864096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Основные дефекты: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052736"/>
            <a:ext cx="5544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сироп сладкий, но без аромата и вкуса плодов (жидкость слили и долили сиропом);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вкус слабо выражен (нарушили рецептуру или мало настояли после варки);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часть фруктов переварена, часть сохранила форму, на дне мутный осадок (все фрукты заложили в сироп одновременно, а не последовательно в соответствии со сроком варки);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попадаются плодоножки, семена яблок и груш, косточки свежих слив и абрикосов (плохо перебрали и зачистили плоды).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60648"/>
            <a:ext cx="7097992" cy="61926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5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Фруктовый салат</a:t>
            </a:r>
            <a:r>
              <a:rPr lang="ru-RU" sz="25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— блюдо, приготовленное из смеси различных свежих, консервированных фруктов, ягод, порезанных небольшими кусочками.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Ассортимент фруктовых салатов: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салат из ягод;</a:t>
            </a:r>
            <a:endParaRPr lang="ru-RU" sz="2800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фруктовый салат в корзиночках;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фруктовый салат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Сабра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особый салат с дыней;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клубничный десерт;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салат из груш;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салат из вишни и яблок с соусом из йогурта;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фруктовый салат с ликером.</a:t>
            </a:r>
          </a:p>
          <a:p>
            <a:endParaRPr lang="ru-RU" sz="3000" dirty="0" smtClean="0">
              <a:hlinkClick r:id="rId4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 descr="http://t0.gstatic.com/images?q=tbn:ANd9GcQvjxpyAf0GRo63Vss0dzoZn83Nea9tpbpr8HQNlZZF3IpZLIC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40" y="4437112"/>
            <a:ext cx="1683870" cy="2102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Технологический процесс приготовления салата фруктового: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268760"/>
            <a:ext cx="194421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Свежие фрукты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268760"/>
            <a:ext cx="223224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Консервированные  фрукты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1268760"/>
            <a:ext cx="187220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Заправка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268760"/>
            <a:ext cx="140364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Орехи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1916832"/>
            <a:ext cx="194421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2564904"/>
            <a:ext cx="194421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Удалить семенное гнездо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3356992"/>
            <a:ext cx="194421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Нарезать  кубиком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1916832"/>
            <a:ext cx="208823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Слить сироп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2564904"/>
            <a:ext cx="2088232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Нарезать  кубиком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95736" y="4221088"/>
            <a:ext cx="302433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Соединить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36096" y="1916832"/>
            <a:ext cx="1440160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Перебрать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36096" y="2564904"/>
            <a:ext cx="151216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36096" y="3212976"/>
            <a:ext cx="151216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Подсушить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95736" y="4869160"/>
            <a:ext cx="3024336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Добавить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95736" y="5949280"/>
            <a:ext cx="424847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Отпуск: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креманках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фужерах, стаканах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stCxn id="5" idx="2"/>
            <a:endCxn id="11" idx="0"/>
          </p:cNvCxnSpPr>
          <p:nvPr/>
        </p:nvCxnSpPr>
        <p:spPr>
          <a:xfrm>
            <a:off x="2015716" y="1772816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1" idx="2"/>
            <a:endCxn id="14" idx="0"/>
          </p:cNvCxnSpPr>
          <p:nvPr/>
        </p:nvCxnSpPr>
        <p:spPr>
          <a:xfrm>
            <a:off x="2015716" y="2420888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4" idx="2"/>
            <a:endCxn id="15" idx="0"/>
          </p:cNvCxnSpPr>
          <p:nvPr/>
        </p:nvCxnSpPr>
        <p:spPr>
          <a:xfrm>
            <a:off x="2015716" y="3212976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995936" y="3212976"/>
            <a:ext cx="0" cy="100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923928" y="2420888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995936" y="1772816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483768" y="4005064"/>
            <a:ext cx="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940152" y="1772816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940152" y="31409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940152" y="2420888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940152" y="3068960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220072" y="5013176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940152" y="3717032"/>
            <a:ext cx="0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195736" y="5517232"/>
            <a:ext cx="3024336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Заправить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4067944" y="4725144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067944" y="5373216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220072" y="5661248"/>
            <a:ext cx="2448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7668344" y="1772816"/>
            <a:ext cx="0" cy="3888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4139952" y="5877272"/>
            <a:ext cx="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4" name="Picture 12" descr="http://t3.gstatic.com/images?q=tbn:ANd9GcQ2OBbmGuvp5ZrUi9It4YxV4fzoJ8dfFi61y2RglhqhbydeaeT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581128"/>
            <a:ext cx="1763688" cy="172484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Подача фруктового салата: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t1.gstatic.com/images?q=tbn:ANd9GcRBfxEkaTRKuI2B1MqCfzUxtaW8wiv7QJvV9tSBFo0yrJ02zR4Xr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42517" y="1052737"/>
            <a:ext cx="1872208" cy="1872208"/>
          </a:xfrm>
          <a:prstGeom prst="rect">
            <a:avLst/>
          </a:prstGeom>
          <a:noFill/>
        </p:spPr>
      </p:pic>
      <p:pic>
        <p:nvPicPr>
          <p:cNvPr id="31748" name="Picture 4" descr="http://t0.gstatic.com/images?q=tbn:ANd9GcTCHQ8kwKJ8stdk8oW6z2PV03Mnt6euI9R48JdWrLhkSzoxneMGr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4509120"/>
            <a:ext cx="2238375" cy="2038351"/>
          </a:xfrm>
          <a:prstGeom prst="rect">
            <a:avLst/>
          </a:prstGeom>
          <a:noFill/>
        </p:spPr>
      </p:pic>
      <p:pic>
        <p:nvPicPr>
          <p:cNvPr id="31750" name="Picture 6" descr="http://t3.gstatic.com/images?q=tbn:ANd9GcSq8mc4C9-nZ31sSJrDxnBAZ4TNQec0P8rTIpwnnYkBvpznI1qhx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1196752"/>
            <a:ext cx="1743075" cy="2619375"/>
          </a:xfrm>
          <a:prstGeom prst="rect">
            <a:avLst/>
          </a:prstGeom>
          <a:noFill/>
        </p:spPr>
      </p:pic>
      <p:pic>
        <p:nvPicPr>
          <p:cNvPr id="31752" name="Picture 8" descr="http://t2.gstatic.com/images?q=tbn:ANd9GcSBVdtKn1EwzrFTPaV0pxqXfrPvu1_NceajbfrTzto7bfB3dVIAd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1052736"/>
            <a:ext cx="2457450" cy="1857375"/>
          </a:xfrm>
          <a:prstGeom prst="rect">
            <a:avLst/>
          </a:prstGeom>
          <a:noFill/>
        </p:spPr>
      </p:pic>
      <p:pic>
        <p:nvPicPr>
          <p:cNvPr id="31754" name="Picture 10" descr="http://t0.gstatic.com/images?q=tbn:ANd9GcTmI2v45rjidi9OVxMmXxsghzUimCsgaCxON89b11p7b82iTo1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3518802"/>
            <a:ext cx="2250951" cy="1686041"/>
          </a:xfrm>
          <a:prstGeom prst="rect">
            <a:avLst/>
          </a:prstGeom>
          <a:noFill/>
        </p:spPr>
      </p:pic>
      <p:pic>
        <p:nvPicPr>
          <p:cNvPr id="31756" name="Picture 12" descr="http://t3.gstatic.com/images?q=tbn:ANd9GcRby7eKljFVINc1DTPmhsiTqtH5a03-vCR-0272jpwIp1J48R-OO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960" y="2924944"/>
            <a:ext cx="2466975" cy="1847851"/>
          </a:xfrm>
          <a:prstGeom prst="rect">
            <a:avLst/>
          </a:prstGeom>
          <a:noFill/>
        </p:spPr>
      </p:pic>
      <p:pic>
        <p:nvPicPr>
          <p:cNvPr id="31758" name="Picture 14" descr="http://t2.gstatic.com/images?q=tbn:ANd9GcTkTjeAK698CHKLnJSF6egKuGg56GHJZe8LnXjlzNZXuDM1XptFIQ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15816" y="4725144"/>
            <a:ext cx="2638797" cy="184337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0" name="Picture 16" descr="http://t1.gstatic.com/images?q=tbn:ANd9GcRVGhjPhRzwdAxsmnLpqzdpiZtLX2fnltCF3g_FT5lL2cldUEA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2636912"/>
            <a:ext cx="2609850" cy="1752600"/>
          </a:xfrm>
          <a:prstGeom prst="rect">
            <a:avLst/>
          </a:prstGeom>
          <a:noFill/>
        </p:spPr>
      </p:pic>
      <p:pic>
        <p:nvPicPr>
          <p:cNvPr id="41998" name="Picture 14" descr="http://t0.gstatic.com/images?q=tbn:ANd9GcTedmaJkAghxMdVOL-M3j5hDv83HIr2Dl9vDCaxLhi4zhJc_jEXd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4581128"/>
            <a:ext cx="2219325" cy="2057401"/>
          </a:xfrm>
          <a:prstGeom prst="rect">
            <a:avLst/>
          </a:prstGeom>
          <a:noFill/>
        </p:spPr>
      </p:pic>
      <p:pic>
        <p:nvPicPr>
          <p:cNvPr id="41994" name="Picture 10" descr="http://t3.gstatic.com/images?q=tbn:ANd9GcQgY9SdAnOZrYyM74sw5YH97kBELQY7Qw0YX66MM_eLRXYEOyB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0"/>
            <a:ext cx="1762125" cy="2590800"/>
          </a:xfrm>
          <a:prstGeom prst="rect">
            <a:avLst/>
          </a:prstGeom>
          <a:noFill/>
        </p:spPr>
      </p:pic>
      <p:pic>
        <p:nvPicPr>
          <p:cNvPr id="41992" name="Picture 8" descr="http://img0.liveinternet.ru/images/attach/c/1/50/655/50655888_Povaren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2132856"/>
            <a:ext cx="1944216" cy="2305285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635896" y="2132856"/>
            <a:ext cx="2736304" cy="2304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качеству фруктовых салатов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31640" y="4149080"/>
            <a:ext cx="2664296" cy="244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Вкус: сладкий, свойственный вкусу фруктов и ягод. </a:t>
            </a:r>
          </a:p>
        </p:txBody>
      </p:sp>
      <p:sp>
        <p:nvSpPr>
          <p:cNvPr id="10" name="Овал 9"/>
          <p:cNvSpPr/>
          <p:nvPr/>
        </p:nvSpPr>
        <p:spPr>
          <a:xfrm>
            <a:off x="1187624" y="260648"/>
            <a:ext cx="2664296" cy="244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вид: фрукты и ягоды сохраняют форму, равномерно распределены в салате.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56176" y="188640"/>
            <a:ext cx="2664296" cy="25202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Консистенция: соответствует виду фруктов или ягод.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12160" y="4005064"/>
            <a:ext cx="2699792" cy="244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 и запах: свойственный входящим в блюдо продуктам.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6200000">
            <a:off x="5004048" y="4509120"/>
            <a:ext cx="720080" cy="1008112"/>
          </a:xfrm>
          <a:prstGeom prst="bentArrow">
            <a:avLst>
              <a:gd name="adj1" fmla="val 25000"/>
              <a:gd name="adj2" fmla="val 22070"/>
              <a:gd name="adj3" fmla="val 25000"/>
              <a:gd name="adj4" fmla="val 41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5400000">
            <a:off x="4283968" y="1196752"/>
            <a:ext cx="720080" cy="1008112"/>
          </a:xfrm>
          <a:prstGeom prst="bentArrow">
            <a:avLst>
              <a:gd name="adj1" fmla="val 25000"/>
              <a:gd name="adj2" fmla="val 2304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>
            <a:off x="2771800" y="3068960"/>
            <a:ext cx="720080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10800000">
            <a:off x="6444208" y="2780928"/>
            <a:ext cx="726494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986" name="AutoShape 2" descr="data:image/jpeg;base64,/9j/4AAQSkZJRgABAQAAAQABAAD/2wCEAAkGBhMSERUUExQWFRMWGRgaFhgYGBoaHBsYGhsYIB4YGx4bHCYeGyEjGhcYIC8gIycqLCwsHB4xNTAqNSYrLCkBCQoKDgwOGg8PGiwkHyQsKiwsLCosLCwqLC8sKiwpLyosLCksLCwsLC0sLCwsLCkqKSosKSwsKSksLCwsLCksLP/AABEIAPUAzgMBIgACEQEDEQH/xAAcAAEAAgMBAQEAAAAAAAAAAAAABgcEBQgDAgH/xABKEAABAgMGAwUFBQQIAwkBAAABAgMABBEFBhIhMUEHUWETIjJxgRQjQlKRCGKhscFDcpLRFyQzU1SCk+EVGPA0RGNzorLC0vEW/8QAGgEBAQEBAQEBAAAAAAAAAAAAAAIBAwQFBv/EAC8RAAICAAQDBQgDAQAAAAAAAAABAhEDEiExBEFRIjJh0fAFE3GBkaGx4ULB8VL/2gAMAwEAAhEDEQA/ALvhCEYYIQhACEIQAhCEAIx5+0WmEY3nENoHxLUEj6mMO8l42ZGXU++qiE5ADVSjolI3JjnG8V5Jy2ZoAJUqpPYsIzCRzPM01UYlt8iki5Z/jXZrYNHFOKHwoQo1/wA1KRqpr7QEmKdmy8vnkE0+pziJWXwFnnBV1xpjkM3D64aARuHfs8HD3Zzv/eb7v4GsRkbVOT+3kboeVtfaBcOUrLhPNTpqfRKcvqYi54rWu+sJbdJVoEtNCp60FY3q/s/zQcSBMNKbqMSqKCgK50BqK0i27qXNlrPaDbCBWnecIBWs81H9NBFZFzFlM/8AHby/LNf6EezHF615evtDGIA0ONpSM+VRF+R+KSDqKw93EzMVXYPH6WcoJlpbJ3Unvp/DvD6RY9kW7LzSMbDqHU80kGnnyjT2/wAN5CbB7RhKVn42xgUOtRr6xVVt8K5+zFmZkXVOIR3iU91wAZ95Ojg6CFNbMaMvuEU7dLj0kjBPowkaOtpJB/eTqk+UWtZNsMzLYdYcS42dCk19DyPSKUuRlGZCEI0wQhCAEIQgBCEIAQhCAEIQgBFfX14wy8kVNMjt3xUEA9xJ+8fPYRg8X+I3sqDKS6vfuJONQObaT/8AIxVlxbgP2m6cJwMpPvHSK5/Kn5lflvHO3J6bfk6VW5iXtvvM2gsKmFgJTXAhOSE13puesW9wNuj2EsZtY97MDuV2aBy/iOf0iRXf4WWfKAYWQ4vdbvfJ+uQ+kSxCAAAAABoBkBFpJbEt2fsI+XHQkFSiABmSTQAdTH0DGkiEIQAhGDatuMSwSXnAjGoJQDmVKOgSBmT5RnQAhCEAQ+9HCqRnSVlvsnT+0aok15keE/SKjtGxbSu+/wBq0sllR8YBLawPhdT8JodfoY6MjxnJNDqFNuJC0LBCkkVBB2MY1ZqZErgcS2bSTgI7KZSKrbJyI+ZB+Ic9xEzjnDiBcpyx5pt6WWoNKUSwseJtQzwE75acxWsW9w0v8m0pfv0TMt0DqRoeSx0Vy2MZtozWiYwhCKJEIQgBCEIAQhCAEYNu2siVl3X1+FtJUevIepoIzorLjzbJbkUMgkF9edDqlOZB5itImbpFRVspltL1pTwBV72ZcpiVtU/klMdSWHYzcpLtsNABCEgDKlTuo9SczHO/B6VS5a7GL4Q4seaU5R0iibQVlAWkrAqUgioGlSNdY1KkJM9oQjDti12pVlbzyghtAqSfyHMnQCNJIBxxvQGJMSyT7yZyPRoeI+p7sV/cnjBMyQDTwMwwMkgmi0DklR1HQxGb33nXPzbkwuoCskJJrgbGif1PWJnc/gm5OSyX3nix2maEYQTg2Ua6E8uVIFExb4+yJTUtvhVPDhBz5VBpGktXj444OzkpVQdVkkrIUa9EJ1P4Rlyn2emgr3k24pPJKUpP1zieXYuFJyA9w0Me7iu8s/5jmB0EBoaC41xpgOietJ0vTZT7tBzSyDqANMW2WkT1DySSAQSk0UAdDyPLKPuIBxAurMIUZ+zVKbm007ZCdHkDmk5KUNq6wMJ/CKPsn7QTyQBMyyVkZKU2rAf4VZA12jf2PxsM3NMy7EmvE4qiipY7qd1ZDYZ5wFFowhCBhFOKF30zdmvJPibSXWzyUgE/imo9Yorhdbqpa0mFCpS6eyWAdQvT6Kzi/uIdo9hZk0uoB7JSRXmvugfjHO3D2z1PWlKITqHEqOVaBGZ/KOWN3JV0LidVwhCOpAhCEAIQhACEIQAii/tAzxMzLtVySgqpyKjStfSLyccCQSTQAEk9BrHL1+bxrtKfUpAxDF2TCRqU1oPqc+kRLVouOzNRYCpjt0JlCoPuVbRgND3siK7ZanaOjOH1wEWc2VLPazbmbzpJJP3Uk50H4xjcOOGzVnthxYCptaR2izmE11QjkOZ3iPX94wvyzypaWllocBIxvJOfVtI8Q61izCybat5iUaLsw4ltA3O/QDUnoI514i8RnLTWEhJblmzVCCalRz76+tNBtWPC3bNtWbwTEw2+4XVUaGE7D4UDwClMzSsT24fBCnvbRAOhQwDkN6uEa8sIgNjScKeF6ppSZuZSUyySC2g6ukbn7lfrF/AR8tthIAAAAFABkABsI+oGNiEIQMEIQgDm7jQyyi1VhpAQezQpygoFOGtVU5kUi1uE1xhIyoccT/WXgFLOXcTs2D9CeZiteJGFN4Ul0+7xyxUVDIIqNeYyzPnHQiCCMtNqcoFPY+HJhKSApSQTWlSBWmtK6x9KcAFSQBzrl9Y0l7rpS8+zgfqMNShxKsKkGmZB8tRuI5itSaWhbjImXHmkKKUqxrwqCcsQGKlIGJFn8b77svIRJsLDhC8bxTmkUrRFRqa55co9OAl1jVyeWNi2z1HxK/SNRwx4TGb9/OIUmWpVtNcJcJ3O4T+cXzKyqGkJbbSEoSAEpAoABsI5vtPTb16+xWx6whCOhAhCEAIQhACEIQBDOLluezWY7QjG7RtOdD3tSOdB+cV1wGuyl2YcmlpqGAEt1/vFaqHUJFPWN/8AaEcIlpYDQuKr6JEff2fFj2SYFcw9mPNOURHd+uR0fdRa0fC2UkglIJGhIBp5R9wizmR20b2patGWkgEkvIcWok0KcPhAG+KivpEiihbwWyW71JWs1CHWmxXZK2wPzWfrF9QNYhCEDBCECYAQiu7y8bpKWJQzWZcGXcICAeWM5H0iubR4vWpOLwS/uq6IYTiVy8Rz3gbRJftAXcJ7GcSnIDsnT0OaCelcQ9RENu5xan5NvswtLrYFEh0ElIGwUM6dDGgtu0ZwqKJp55SqAFLjhUKV0OdDnGrIjCqJdebinPzqC2twNtEUUhsUxDko6kdIkvCvhSXymanEFLKTVtpQoXCPiUD8I2G8b7hDcez3Zdubop54Gig5SjbidQlIy6gmsWzE974GN0fiUgCgyA0j9hCLJEIQgBCEIAQhCAEIQgCEcX7vGas5eAVcZIcTrWg8QFNcvyioOFV9RZ837w0l3qJc+6R4XPTMHoTHSxEU5xD4LqccU/IAVWSVskgCp1UgnIV+WIrK76nRO1Rb8vMpcSFoUFJUKhQNQRzBEfr76UJKlqCUjUqIAHmTHLzEzatmd1PtMuCaUwkoJ6VBT9IwbXt+em8ph190fKQcNf3QAI3MupmRm34p2tLzFpLelXMQKUArAoO0TUVSd9E5xfVwrxiekWXqjHhCXADWi05EH8/WObF3SnA0p5Us6lpAqpSklICedDnEq4OXzTJTRadVRiYwiuyXa0So8gQaE9YKSewaOioQBjzmJhLaVLWoJQkEqUTQADUkxRBpr33xYs5jtXiSTkhA8S1ch+p2ijLzcYZ2cQ40MDDLndKUVxYa6FVeWRpSMi888u3rUCZfF7O2MKV0ySj4nSDpiOg3oI97auhLptWz5NKaMqSkL5rzqSo81Up0ib1o6KDrMYV3bVsuWbQHZV1wLNDMON9wn7gOQA5DOJFfq1GpRtlEmG2lzKkqLjdEnsU0Oqc6K0+sbribbAaBl0ISGWUBRQEihNKgDLKg5RX9vWuw9ZbCCkJmEqSUE/IpSsQSeQyqD6R6J8K4RjiPW9a8Op58PjViSlhLStL8en0LFuzabM4TKzDDCmnQcGFtKeZ2HKprrEHtu5aUmbkykmZlx20q58Tsvu2r5inMDeP26t4JezUpcdcDq2gcDbZqVqVUAV0CQCakxprUv/OOzwnsGBSElLacCihLZ2JoMXMmOnGqCmsirRWujOHs54mR+8dq3Te7XUyuFvEEWa6tLqSph4pxEHNBGWOm4pkRHRsnOodQlxtSVoUKhSTUERzGwmWtBRSECVnFk4MB9w6r5SDm2o7EZRg2NOzyHBKyzjzaysjskqw9/fI5DTPaPFryPe4nWEI5qtayrXkEGZcmHEjEAVJfKjU6VBy16RcnC297loSWN0DtW1Ftahooj4qbVGohm1McWiYwhCLIEIQgBH4tYAJJoBqTH7FM8YOJCkrMpLLoAPerHP5QekROTWi3LhHNvsSy+fFmVkhhbUl97dCToKalQyHlFTWlxLtWfVgaUtIoQW5dJqQfmIqekZFx+GC5kh6bKkMnMJr33K7k/COupi87vWUxLNhthpLaBlRIz9TqfWCj/wBfo1yS2KKlLhW44K+9bH/iP4TpXStekZLdn3hk0gpU8UiuSVpdpUgnLXMgRfL7ca95EMkegzvqVpYfHBaXEtWlL4c+84EkFI2JbI/KLRsW2ZSbRjl1tuD7tKjzGo9Yid6rqszrRQ6KKHgcA7yD06cxFKzUnOWTNJIJbcBqhaT3VpB/Ec0mDTWw3Op32AtJSoVSoEEdCKERzBxDuaqz5tTYSrsF95lR0Kd015pOXlSL34d38RabBVTA83QOo2qfiT0MZF/brS89KqS+cGDvIcrQoVz/ABpQxE5qMfedNzFvRWfC/i52ITKzqiUZJaeOeEfK4eQ2V9YxOLnEEzjvsUqcTKVALUkn3rlaBI5pB+sV3asmhp5bbbqXkJNEuJFAoeRj3u1NoanJdblChLqCQeWlfQkGOilatG1qXlc27QkZVLWRcPedVzWdvIaRh3qkcE1JT3wy7oS70bWaYyeSTr0j7vnflqQSBTtHl5oQDTL51HZP5xVT95bStFZaStxeIEFpoUTh3BptTnHGKd5j1YkopZC8r43NM2pLzKkklNFAnJQ2UD5RR16bOLk97NK++LYS2MAyKh4qfdSTSp5RJbKurboZ7ATBZZKaBBdrQfKKZpHlGbcC1rNk0FouhE1UpeUsEAqBpgSr5QfrrHsnxU5Yaw+SPn4XAwjivFqmzZ3P4aMyoDj4S9MczmhHRIOpHzGJmpAIoQKaUoKU5UpHizPtLFUOIUDkKKB/WPC2LbZlW1OPLCUgVpUYlfdSNyY8DbbPrJRitCmuJdhIlJ33NEJcSHEpSfAqudOQrmInsjimbPM7KobFoONYS5TvYkZKCeSiBUecVpaU0/a08VNoJWugQnZCBpiOgA1Ji7LsWImTlm5cKBUkEqIyxKJqVAa0rl6R0k6S6nDDVydbHP4feWotlS1KcUEqSpRqpVcga74o6S4ZXSVZ8iltynbLJW5SlApXwgjWg3io+Lt2w08maRkl40WBs4B4h5gfURaXCS9ntsikLNXmPduczTwq9RFXbT5f2eecXG0TeEIR1OQhCEARDife82fJlaCA84cDY3qdVD90ZxTFwbve0vKmXzjSldaHPG4cyTXYHP6R7cZrd7e0VoSaoYGEDOmOgxHPf4ajlEpupJ9jKtI3w4j5qzP6REVbzHWWiykylXo3ck/EXlXYwLY4mSkniSVdq6kf2aOfIq0EWcyzDmI0FuXhlZYHt3229qFQr9BUxVs1a9vWonEyhUvLnwhJDYI54ld5XmKCNW1wifJxvvoCj4qArV/EdYG0Sq1+MckmoZS48dqDAmvmf5Rnn2a1pIEiqFbZY2nB+RH4iK5vFc2Xk2Stby1OEEITkMSufMAbxq7mXrVIv4syyugeQN08x94QB7sPTFi2gFAmqNxkl1o6j/rQiJdxjv6mZQxLsKq0pCXnCDri8KD5ZkjyjeXmsZq0ZQKbUDUYmXBsevLkRt6RSk9JraWptYwrSSCOR/lHNwt2Umbmy7CZS0mZnFqbZUfdNoFXHqa4flSNMRjeMX9k2EqEtZyEq+BbhCyDso1FfQGPZ1+RmlNKW8httMkWQFA1aeSNcO/MEaxC7KspUxMIYbNSteEHpuv6Zxu+507uxKrr3SftZ1UzMOnssVFryxLIHhQNEgZdBFsS0nLSEucCUsstiqj0G6jqoxkWVZiJdlDLYohAAGVK81HqTnEa4mybz0q2wympeeSlW1AATU9KiOLeZ0elRyRvmLF4jszc0mXYaWa4jjXRIwpFSoDMk8hHpebhvKziy53mXj4lo+L95Jyr1EadXB5CEhTE06h8DJfwk+mYG28fstde2xRJtBITua4iB6ozjdN4sntNVJWad3gq8lXu5lug0JSpJr6H8Y2UpwaRXFMzK3ANaDDluCpRNBWN9JXXnv2lqPKI1DaEZHbMiunSNHbfDicddR/XXXWFK97jUUqQjc5ZK5RuZ9TMiX8TZJvHZ9np9nk0ds9/dMDGpR5rX/8AsRh+6FsTT3ta1JZd+AFzCUJ2SkAEAeeu8Tq7EvZ7C1y8ng7RsAuFPeVQmneXua7CJDE5q2LyZlr9iGXys15yx1iZKFTDaUrUpOScSTqPNNfMxFOBtqlu0uzqcLzahTqnvCvKJlxPtINWc6KkKdKW003qan0wgxUd3Lbes55uaQ2CaEILiTgIORwnStMqxSTcHRwxqzHWUIqKxftAtEATUupByqps4k9TQ0I/GLBu5fWTnh/V3kqUNUHuqH+U5nzGUdFNXT09ddjzUzeQhCLMORrdmlOTbzi6YlPKKqCg8WeW0W4w6AkGow4Qa7UoM/KKmvVJdlOzLQJIQ64kE60qdY2VtXtLks0yg0qgdsfLLAPoCYiHdR1n3nRnXqv+teJqWOFvMKcHiXtRPIddTG84dcPUVD84gKORbaVoPvr5npEeuFd8LV7Q4KoQfdjmob+Q/OLTkXzURZBO1oCmxQaDTlEOvbbDUm0XXTlolI8S1fKn+e0Ylt8WpWSQpAPbv7NoOQP31aDyiAyF2bSt58PvHs2cwFqFEJSD4W0b+e+sY3QSI0szVrTgShOJ1eSEjwoR1OwG5MWDavAXs5NS23lOTSU4sNAEKI+EbjLQxZ91LmS1nt4GEUJAxrOalkbk/oMojHGG/KpKXSyyqj79RXdKN1DrsI5zuvHkUt9CreHV7vZnPZniQw4aCv7NzTTYE5GN7xEsNCVtzRa7VLagH0Vpia8xuNjFdy1hvOy70whBU0yUh1W4x1oeumZ2qIsW4V4/a2FSr3ecbT3Sad9rSh5lPOOhhuJPgjITTTb8vMPBpwBY8KqpOeGp0ppGg4ZWO0m0psoUVIl8SGidSCopxHrRMb3h5bZs6cNnuq/qz5KpVRPhUdW/U/jH1Zl3TZlruoJJYnEqUyo7uA4i2T8wqaDcRM9i8LvKyawpCEeY+gIGEIArq+FxZ6YnVzEs4lCVJSP7QpOQzyEY6bhWq93Jmeo1vRZUSNNB05xZT6ylKiElRAJCRqogaDz0iIWhemecbwS9nvtvLyxO4cCOtRrFqTOMoRW9m4uxdJiQbKGQSVUK1qNVKI/IdI3UYlldv2SPaMHbU73Z1w16V3iBcTr+dmFSkuRjIo8sGuEH9mPvEanaMScmW5KESOcTrz+1zIZZ77bJwpw543VUqRzz7o9YvO6d10M2dLyzraVYWxjSoAjEczr1MVZwW4flxwTr6KNI/sAcsS/np8ozpXU+UXoDHpSpUfPnLM7K8vDwQkX6qZxSyz8maK/uHL6RT17rmTVlPpxk0ObT7dQCRtXVKhyMdSxqL13cbnpVyXcGSh3T8qx4VDyP6xpKZBOE3FFU0fZZtQ7cD3S9O0AGaT94a9YtKOQWnXZSYBBwvMOf+pCs/Q0+hjreQmO0aQv5kpOXURyTqWXw0+W/5RrXM544zWEWLSUtKe4+kOClT3tFV5VIrTrEF7JXyq/hV/KOvJ6yGXqF1tKynQkaRi//AMpKf3CPp/vGP3i0ilXxr+jrcHrJu/h+znWzbatBSQ0y1kAEpCW9OVK6mJNZ3Du2JyoeeLKO7WpIrXSgSBtnF6plEClEJFNMhlHrGpTe7+n78iXKHJFfXW4LycqcbtZlwGoKxRI/y8/OJ+22EgAAADQDICPqEWopakOTYJjlW/8AeFU5PvOnwhRQgVrRKMsvOOmbxTBRKPrGqWlkeiTHKdiSRmJllrUuuIB1Oqqn8AYnefwX5/z7lLunRXCy7IlrLbQ4kFTwLjgIyPaAZEb92gir+ItyV2RMIm5VVGVL7oz92rXszzQc/wAo6BabCQEjIAADyGkYF4bCbnJdyXdFUOCnUHZQ6g5x0IspiZLdqyeNHceSa03bcH6HYxLro20i2pJcrN1RNy5TiKTRYWnwvo5Goz612MVGlT9kTy23AThOFadA42dFD0zHWJBaU8qUmGbUlDiQaBwDRSTkQfMCnQgQKLFk7WU2/wCxzVEzIFUKGSH0fOivxfMjYxjX0vYmQYDmELcWcLaCaVO5PQRv7UsiVtqRbWDkoY2XU5LbX0PMHIjpFJX0sid9qaROLDqQMDbqCClSU6mgPdUd655RxlBLXkerDxJTqC3eiPBq+tqKV2weWRywpw+iaaRP7m8TG5shp4Bp85Jz7izvSvhP3TENQgAADQZCMGfsZDmY7i9cQ5/9bx5FxEZOpKj7+L7GnCCeFK3zT5/AvaPxSgBmchrXbzipxe+fW0hsudj2aQkuJopbhHxEnQUplTOMact2fdaVLrmMTKx3llIDlPkqNjvlF54XVnkXBcQ4qSg/sbS+/FAgliSVU6KeGfmlv/7fSIncqyQq0ZQTKQW3Hcws+I0JGLzVTXWMuTs1tod1PqczD2js5ySWRXC+nLzIH6xuHjqU1GK0K4n2W8Lh5YuJLtKqS2WqLk4iOTUo0icktWMnmqdxbP7o0KTQ1FCBXbKKvsvi9OB6aLLWNc0oKaTmvslUAyAHeBHlnHQbjYUCCAQagg6EHUGKBtOzzYNttOJqJVw1GVaNLNFo80E1Ee0/PItfh7KzaZcqnUkPrJUoqXiUa8wBhQBoEp0EShSgBU5AZnyj8bcCgCDUEVBG4MRbifb/ALJZr6waLWOzb6qXl+VTAw5+flzP2otLf/eJhQG/dxZqr+6CY6olmAhCUDRIA+gpFJ8BrrVcXOrHdQOzar8Sj4lDnQZesXhHKNSm3008/XgUxCEI6kCEIQAhCEAaq9n/AGGZ/wDJc/8AaY534RyfaWtLZE4MS8tsKciemcdGXjYxyj6a0xNLFfNJjnjg/PdlazAqKLC2zXqMgPVMRfba8F/Zf8fXgXpfG/srZqAX1ErV4G05qVTfkB1MRy6fGyWm3Qy8gy6lGjZUoFKidE1HhJ65RteI7k2lnFKSbb6wDVxYSooH3UEVUfwitLA4GzcwkOzDqZcL72DDiXnnUjRJqdNoskxeN0521qBtFVFtpCKJz7yu9QUzr0jQXYlZyYxyTIoldC5jBo0Nyflry1Mbfh1ZYFsLSpWMsdrRR1Uod0K894t9qTQlS1pQkLXTGoAAqppiO9I5TnWh6cPCzKyo7UudLSh7Fy0XWnsGMDCQ2a10oeY84hlmTAQ8kkmlTU1J1qK5xYXGixzVmZToQWldCM0npXMRFbyJs0y7KpTGHzQPIVU0yzOf3uUF2o0+ZSk8LEUo/wAWmbePxawBUmg6xHrNtV5QDTaC6s5IAFVfQaxZ9yeEDrqg/afhFCiXB3195TLL5frHhjwkm9dj9Pie3cGME4Jt9Onz8iDotZk6OJ+sfsrNreKyww68hvxrbSVAfTpFpX+/4JKqAmZZtx9QqltpHfUOZw6DLU8o9bn8SpRTjcp7K5JFdOxQpACVV0oQBmesehcJBbny5+3eIkuykvXiVUzaDajQKGLdJyNeVDGI5icnpVpAKldq3QDc4gcvQEx0BePh7IzxxPsgr+dPcV6lOvrHnd3htIyTnastEu0oFrUVlP7tfDyyjYcMoSzJnPifa8+IwXhSjTdary/ZJ4hvFe7PtlnOBIBda943zqnxAeaaiJlH4oVj1HxCueDF9BMyfYOKAelkgcsTQ8KvTQ+UVjxWvp7fOUbUTLs1S3yUr4nPXQdBGtvZZi5G032WSpvvkIoSPdu0omupFDQxsb93CTIMy6kFS8VUPKOmOgIpyGoHlGN8joot6kfak53sUqSmY7FIK0lOPABXNQplSu8XHwMvU9MtPMPKK+xwlC1ZnCr4Sd6HeI+bzey2EzVVX32yhvnSpBPklJ15kRu+AFiKRLvTJBo6oJR1SjVXqaxxaVp1rf8Apckki2IQhHc4CEIQAhCEAR6/1uCUs9900rgKUgmlVKyHnrpHL0hMuNLS83XE0pKsQBoFVyqdBXMZxafH68Si41JgDCkdqo7kmoSPIZmJvw+uewLIbaW2lQmWwt7KuIrFRU9AQBypERVty+X0Oj0VEiuteNuelW5hs5KHeG6VjxJPKh/SNtFFP2LaF3ZhT0uFTEkumPWlPvgeFQGixkd4si7vFKz5tAIfS0ulVNukIKelT3T6GLIopy8T5sy33HMPcDmOgyq26MwPxi4paZS4hK0EKQoApI0IMRPjPd5qbYROMOtFxoUUAtHvGznka5kHQb6RVt3r7zcmnAysdnWuBYxJB5jcehjnOFnowsTLuXta9lImWXGF+FxJHkdlehoYp0XIZlUrVaMx2ZGINNNEKcXTRZGeEHkYxLS4nT74p2wbHJoBP45mN1w7uaxOocfmcThx4QMRGepUTqSeUZGLRuJiRlrRH+H1qolrSlnVnCgLIUomgCVClT0EdSSs0hxIU2pK0nQpII+oitpvgpZy26oDrRpTurqK8yCM4g62Zmwp5hMu+pxp5QBbINFAqCSCmtK51BEdTz7knkbVYkbcnXLS7i3cJlnliqA3TRJpkdBlyMZFs3jbtmfk2JJKnG5d5Lz0wBQJCfhSTzr9aZRJOIt5pSXQht+XE086fcsBIUonmflHWI9Z9+JuRCFTVliWk1Ed9qnuwTSqwBzO9DAFqQj5bcCgFA1BAII3B3j6gSIQhAFBce5IotBl0V77Q2yxIVz50pEhfvZITNnBU0tJQtAC261X2iQK4RrWuYPWMf7Q8qaSjlcsTiKdSmtYi/DPhm3aQU64/hQ2vCptA75yBBxHQGp56RznR2hNxNfdO6T9rTCW0FYlWe7jX+zaqSEClAVmu3mY6Ts2zkMNIabSEoQkJSByEeVi2IzKMpZYQENp0A3PMncnnGdCMXeaW/4ObdiEIR0JEIQgBCEIA5d4pPFVqzedaLwjPSg09IvvhzbTMxZ7AacCy022hwDVKwkVBG0Ry/PBpucdcmGF9k8vvKBzQpfM8q9IqhyQtKxZgOYVsqGWMd5pY5HYg9Y5xaWmx0eup1ARXI5iI5bfDqz5v+1lm8XzJGFX1ER+53GeVmgETFJZ85d49xR5pVt5GLDSoEVBqDoRHQggH9Btl/I9/rKjMs7g/ZbJCvZ+0INR2iiv84mkICzQW9ceUmpZUuppKEHNJbSEqSr5gQIpiYsO0rBfUtCC/LHVQBKFDYqAzQoc46GgRAWUl/T2SjAmSJc5YyRXyAxRuLg3OmZmb/4naIwkZy7Jyw1rmUnw0Gg1zqYs5Eg0FlYbQFnVQSKn1pWPeAsrK+VnzMnaqLSal1TbRa7NxAzU3T4kcst/PnGNP25PW2n2VmUclpRah27zuRLYIJSkczpvFrR4TU820kqcWlCRqVKA/OAs+5aXS2hKEiiUgJA6AUEekQO2uNVmsVCHDML2S0Kg/wCbSK4vDxznX8SZdKZZB0Picp1JyB8oCi77fvRLSSMcy6lsbA5qJ5BIzMVNejj4tRKJFsITn710VPmlG3rEcuvw2nrVV27q1IbVU9s7VSlfupOdOukW1d3hDZ8rhUW+2dT8buefRPhH0iM193U2ktyj5ey7TtVeIJfmKq8a8kA+ZyHpF28Lrgu2Y252rqVqdwkoSO6kiuhOZyP4RN2mgkUSAANABQR9RmWTdyf09eQsQhCOhIhCEAIQhACEIQAjymZVDiShxKVpOqVAEH0MesIVYKwvRwKlnsS5VRYWfg8TZOW2o+sQVuZtqw1YSFlkbEFxoiuxGaNOkdExqry3glpRkrmlpS2aihzKjTwgbmOTTjqn8n69dC070K3sj7QjKqCYlloO6m1BY+hofxiT2dxis14pAdWkq+ZpeR5HCDnFC2sPb510ycuoBw1Q0hNSkczTJPOLSsS8NrScu0DZCVNISEjAQHCUimIgAmppXTOOkW2rZjRatnWk2+2HGjiQa0JSpOnRQBjJiKXO4iy9oFTdFMzKPGy5kvzT8w/ERK40k/FKABJNANSYrW1eL63HlMWZKqm1pNC5n2dfTUdaiN7xJYmH2ESktVK5peBa6GiGgKrJI0yy66RubtXbZkZdDDKQEpAqaZqVupXMkwNIY1dq3JsVmp5Eqk/s2EAq3yxajXmYypbgxJVxTC35pWpLzqiCT0FIn0RHiRflNnSxKSDMOVDKOvzkfKn/AGgCHcR7akbLbLEnLsCbWD3wlJ7FNKYiTWiqaD1jT8K+FZmCmbnEkMVxNNq1cPzr+7XQb+URzh5JSj852toTCEpSrGUOVq8s7qJyoDzOcdKyryFIBbKVII7pSQRTpTKItN0VseiUgAACgGgEfsIRZAhCEAIQhACEIQAhCEAIQhACEIQB8uOBIJOgBJ8hHPc3MP3htUNBRTLNlWGmjbQNCvqtRy9RF92tKF1hxtKilS0KSFDUEjWKCuVbqrBm30TrDnfATiSPlNapJyUDrlEX2qZa2L0u/dmXkmg3LthCRqdVKPNStSY2kVsvj3ZwFQl8nlg/3jx/5gJH+6f/AIR/OLJok97bjImlJfaPYTrWbLyfm+VYHiSdD0Jjd2NNOuMoU832TtKLRWoChkaEag6jpFYn7Q7H+Ed/jRGxl+PcgpIKkPpO4wYqeoNDAFlQisv6fZH+6mP4IwLw8f2UpR7G2Vrxd/tRgATyFDUk/hAUW5EXvHw2kZ5wuvtkukJGNK1JNE6AcohTf2hWsAUqTd5EhacNeQJFI/f+Yhj/AAjv+oiApnxeD7P7ZSVSbykqzIQ73knpi1HKITdS9E1Ys52L4WloKo8yTUUP7RG2QzqMiIlk39oRaiQxJ1r4caifOoQPyiH3inLTtd1K1yizhCsAbaIASfvHNXrETca1ZSs6UlZlLiErQQpCgFJI3B0MesQfhHKzrMl2M42Ww2aM4iMWA50UNqGJxGwlaJaoQhCKMEIQgBCEIAQhCAEIQgBCEIARgWxYMvNICJhpDqQagKFaHpyhCMaT0Zt0af8Aoysz/BtfQ/zh/RlZn+Da+h/nCET7uPRC2JbhpZzbyXkSyErRpSuHMEZpJocidYxJvhFZbilKMuAVEk4VKAqeQBoIQjPcw9N+vkbmZrhwJszk7/qH+Ub9jhxZqCCmUaqNKpr+esfsIrJHn99TLZs5i78strsVMNlr5MAw+YAGR6xr5fh9ZyDVMozWlM01/OPyEMkXyFs20tZLDYAQ02immFCRTyoIy4QjVFLYCEIRpghCE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hMSERUUExQWFRMWGRgaFhgYGBoaHBsYGhsYIB4YGx4bHCYeGyEjGhcYIC8gIycqLCwsHB4xNTAqNSYrLCkBCQoKDgwOGg8PGiwkHyQsKiwsLCosLCwqLC8sKiwpLyosLCksLCwsLC0sLCwsLCkqKSosKSwsKSksLCwsLCksLP/AABEIAPUAzgMBIgACEQEDEQH/xAAcAAEAAgMBAQEAAAAAAAAAAAAABgcEBQgDAgH/xABKEAABAgMGAwUFBQQIAwkBAAABAgMABBEFBhIhMUEHUWETIjJxgRQjQlKRCGKhscFDcpLRFyQzU1SCk+EVGPA0RGNzorLC0vEW/8QAGgEBAQEBAQEBAAAAAAAAAAAAAAIBAwQFBv/EAC8RAAICAAQDBQgDAQAAAAAAAAABAhEDEiExBEFRIjJh0fAFE3GBkaGx4ULB8VL/2gAMAwEAAhEDEQA/ALvhCEYYIQhACEIQAhCEAIx5+0WmEY3nENoHxLUEj6mMO8l42ZGXU++qiE5ADVSjolI3JjnG8V5Jy2ZoAJUqpPYsIzCRzPM01UYlt8iki5Z/jXZrYNHFOKHwoQo1/wA1KRqpr7QEmKdmy8vnkE0+pziJWXwFnnBV1xpjkM3D64aARuHfs8HD3Zzv/eb7v4GsRkbVOT+3kboeVtfaBcOUrLhPNTpqfRKcvqYi54rWu+sJbdJVoEtNCp60FY3q/s/zQcSBMNKbqMSqKCgK50BqK0i27qXNlrPaDbCBWnecIBWs81H9NBFZFzFlM/8AHby/LNf6EezHF615evtDGIA0ONpSM+VRF+R+KSDqKw93EzMVXYPH6WcoJlpbJ3Unvp/DvD6RY9kW7LzSMbDqHU80kGnnyjT2/wAN5CbB7RhKVn42xgUOtRr6xVVt8K5+zFmZkXVOIR3iU91wAZ95Ojg6CFNbMaMvuEU7dLj0kjBPowkaOtpJB/eTqk+UWtZNsMzLYdYcS42dCk19DyPSKUuRlGZCEI0wQhCAEIQgBCEIAQhCAEIQgBFfX14wy8kVNMjt3xUEA9xJ+8fPYRg8X+I3sqDKS6vfuJONQObaT/8AIxVlxbgP2m6cJwMpPvHSK5/Kn5lflvHO3J6bfk6VW5iXtvvM2gsKmFgJTXAhOSE13puesW9wNuj2EsZtY97MDuV2aBy/iOf0iRXf4WWfKAYWQ4vdbvfJ+uQ+kSxCAAAAABoBkBFpJbEt2fsI+XHQkFSiABmSTQAdTH0DGkiEIQAhGDatuMSwSXnAjGoJQDmVKOgSBmT5RnQAhCEAQ+9HCqRnSVlvsnT+0aok15keE/SKjtGxbSu+/wBq0sllR8YBLawPhdT8JodfoY6MjxnJNDqFNuJC0LBCkkVBB2MY1ZqZErgcS2bSTgI7KZSKrbJyI+ZB+Ic9xEzjnDiBcpyx5pt6WWoNKUSwseJtQzwE75acxWsW9w0v8m0pfv0TMt0DqRoeSx0Vy2MZtozWiYwhCKJEIQgBCEIAQhCAEYNu2siVl3X1+FtJUevIepoIzorLjzbJbkUMgkF9edDqlOZB5itImbpFRVspltL1pTwBV72ZcpiVtU/klMdSWHYzcpLtsNABCEgDKlTuo9SczHO/B6VS5a7GL4Q4seaU5R0iibQVlAWkrAqUgioGlSNdY1KkJM9oQjDti12pVlbzyghtAqSfyHMnQCNJIBxxvQGJMSyT7yZyPRoeI+p7sV/cnjBMyQDTwMwwMkgmi0DklR1HQxGb33nXPzbkwuoCskJJrgbGif1PWJnc/gm5OSyX3nix2maEYQTg2Ua6E8uVIFExb4+yJTUtvhVPDhBz5VBpGktXj444OzkpVQdVkkrIUa9EJ1P4Rlyn2emgr3k24pPJKUpP1zieXYuFJyA9w0Me7iu8s/5jmB0EBoaC41xpgOietJ0vTZT7tBzSyDqANMW2WkT1DySSAQSk0UAdDyPLKPuIBxAurMIUZ+zVKbm007ZCdHkDmk5KUNq6wMJ/CKPsn7QTyQBMyyVkZKU2rAf4VZA12jf2PxsM3NMy7EmvE4qiipY7qd1ZDYZ5wFFowhCBhFOKF30zdmvJPibSXWzyUgE/imo9Yorhdbqpa0mFCpS6eyWAdQvT6Kzi/uIdo9hZk0uoB7JSRXmvugfjHO3D2z1PWlKITqHEqOVaBGZ/KOWN3JV0LidVwhCOpAhCEAIQhACEIQAii/tAzxMzLtVySgqpyKjStfSLyccCQSTQAEk9BrHL1+bxrtKfUpAxDF2TCRqU1oPqc+kRLVouOzNRYCpjt0JlCoPuVbRgND3siK7ZanaOjOH1wEWc2VLPazbmbzpJJP3Uk50H4xjcOOGzVnthxYCptaR2izmE11QjkOZ3iPX94wvyzypaWllocBIxvJOfVtI8Q61izCybat5iUaLsw4ltA3O/QDUnoI514i8RnLTWEhJblmzVCCalRz76+tNBtWPC3bNtWbwTEw2+4XVUaGE7D4UDwClMzSsT24fBCnvbRAOhQwDkN6uEa8sIgNjScKeF6ppSZuZSUyySC2g6ukbn7lfrF/AR8tthIAAAAFABkABsI+oGNiEIQMEIQgDm7jQyyi1VhpAQezQpygoFOGtVU5kUi1uE1xhIyoccT/WXgFLOXcTs2D9CeZiteJGFN4Ul0+7xyxUVDIIqNeYyzPnHQiCCMtNqcoFPY+HJhKSApSQTWlSBWmtK6x9KcAFSQBzrl9Y0l7rpS8+zgfqMNShxKsKkGmZB8tRuI5itSaWhbjImXHmkKKUqxrwqCcsQGKlIGJFn8b77svIRJsLDhC8bxTmkUrRFRqa55co9OAl1jVyeWNi2z1HxK/SNRwx4TGb9/OIUmWpVtNcJcJ3O4T+cXzKyqGkJbbSEoSAEpAoABsI5vtPTb16+xWx6whCOhAhCEAIQhACEIQBDOLluezWY7QjG7RtOdD3tSOdB+cV1wGuyl2YcmlpqGAEt1/vFaqHUJFPWN/8AaEcIlpYDQuKr6JEff2fFj2SYFcw9mPNOURHd+uR0fdRa0fC2UkglIJGhIBp5R9wizmR20b2patGWkgEkvIcWok0KcPhAG+KivpEiihbwWyW71JWs1CHWmxXZK2wPzWfrF9QNYhCEDBCECYAQiu7y8bpKWJQzWZcGXcICAeWM5H0iubR4vWpOLwS/uq6IYTiVy8Rz3gbRJftAXcJ7GcSnIDsnT0OaCelcQ9RENu5xan5NvswtLrYFEh0ElIGwUM6dDGgtu0ZwqKJp55SqAFLjhUKV0OdDnGrIjCqJdebinPzqC2twNtEUUhsUxDko6kdIkvCvhSXymanEFLKTVtpQoXCPiUD8I2G8b7hDcez3Zdubop54Gig5SjbidQlIy6gmsWzE974GN0fiUgCgyA0j9hCLJEIQgBCEIAQhCAEIQgCEcX7vGas5eAVcZIcTrWg8QFNcvyioOFV9RZ837w0l3qJc+6R4XPTMHoTHSxEU5xD4LqccU/IAVWSVskgCp1UgnIV+WIrK76nRO1Rb8vMpcSFoUFJUKhQNQRzBEfr76UJKlqCUjUqIAHmTHLzEzatmd1PtMuCaUwkoJ6VBT9IwbXt+em8ph190fKQcNf3QAI3MupmRm34p2tLzFpLelXMQKUArAoO0TUVSd9E5xfVwrxiekWXqjHhCXADWi05EH8/WObF3SnA0p5Us6lpAqpSklICedDnEq4OXzTJTRadVRiYwiuyXa0So8gQaE9YKSewaOioQBjzmJhLaVLWoJQkEqUTQADUkxRBpr33xYs5jtXiSTkhA8S1ch+p2ijLzcYZ2cQ40MDDLndKUVxYa6FVeWRpSMi888u3rUCZfF7O2MKV0ySj4nSDpiOg3oI97auhLptWz5NKaMqSkL5rzqSo81Up0ib1o6KDrMYV3bVsuWbQHZV1wLNDMON9wn7gOQA5DOJFfq1GpRtlEmG2lzKkqLjdEnsU0Oqc6K0+sbribbAaBl0ISGWUBRQEihNKgDLKg5RX9vWuw9ZbCCkJmEqSUE/IpSsQSeQyqD6R6J8K4RjiPW9a8Op58PjViSlhLStL8en0LFuzabM4TKzDDCmnQcGFtKeZ2HKprrEHtu5aUmbkykmZlx20q58Tsvu2r5inMDeP26t4JezUpcdcDq2gcDbZqVqVUAV0CQCakxprUv/OOzwnsGBSElLacCihLZ2JoMXMmOnGqCmsirRWujOHs54mR+8dq3Te7XUyuFvEEWa6tLqSph4pxEHNBGWOm4pkRHRsnOodQlxtSVoUKhSTUERzGwmWtBRSECVnFk4MB9w6r5SDm2o7EZRg2NOzyHBKyzjzaysjskqw9/fI5DTPaPFryPe4nWEI5qtayrXkEGZcmHEjEAVJfKjU6VBy16RcnC297loSWN0DtW1Ftahooj4qbVGohm1McWiYwhCLIEIQgBH4tYAJJoBqTH7FM8YOJCkrMpLLoAPerHP5QekROTWi3LhHNvsSy+fFmVkhhbUl97dCToKalQyHlFTWlxLtWfVgaUtIoQW5dJqQfmIqekZFx+GC5kh6bKkMnMJr33K7k/COupi87vWUxLNhthpLaBlRIz9TqfWCj/wBfo1yS2KKlLhW44K+9bH/iP4TpXStekZLdn3hk0gpU8UiuSVpdpUgnLXMgRfL7ca95EMkegzvqVpYfHBaXEtWlL4c+84EkFI2JbI/KLRsW2ZSbRjl1tuD7tKjzGo9Yid6rqszrRQ6KKHgcA7yD06cxFKzUnOWTNJIJbcBqhaT3VpB/Ec0mDTWw3Op32AtJSoVSoEEdCKERzBxDuaqz5tTYSrsF95lR0Kd015pOXlSL34d38RabBVTA83QOo2qfiT0MZF/brS89KqS+cGDvIcrQoVz/ABpQxE5qMfedNzFvRWfC/i52ITKzqiUZJaeOeEfK4eQ2V9YxOLnEEzjvsUqcTKVALUkn3rlaBI5pB+sV3asmhp5bbbqXkJNEuJFAoeRj3u1NoanJdblChLqCQeWlfQkGOilatG1qXlc27QkZVLWRcPedVzWdvIaRh3qkcE1JT3wy7oS70bWaYyeSTr0j7vnflqQSBTtHl5oQDTL51HZP5xVT95bStFZaStxeIEFpoUTh3BptTnHGKd5j1YkopZC8r43NM2pLzKkklNFAnJQ2UD5RR16bOLk97NK++LYS2MAyKh4qfdSTSp5RJbKurboZ7ATBZZKaBBdrQfKKZpHlGbcC1rNk0FouhE1UpeUsEAqBpgSr5QfrrHsnxU5Yaw+SPn4XAwjivFqmzZ3P4aMyoDj4S9MczmhHRIOpHzGJmpAIoQKaUoKU5UpHizPtLFUOIUDkKKB/WPC2LbZlW1OPLCUgVpUYlfdSNyY8DbbPrJRitCmuJdhIlJ33NEJcSHEpSfAqudOQrmInsjimbPM7KobFoONYS5TvYkZKCeSiBUecVpaU0/a08VNoJWugQnZCBpiOgA1Ji7LsWImTlm5cKBUkEqIyxKJqVAa0rl6R0k6S6nDDVydbHP4feWotlS1KcUEqSpRqpVcga74o6S4ZXSVZ8iltynbLJW5SlApXwgjWg3io+Lt2w08maRkl40WBs4B4h5gfURaXCS9ntsikLNXmPduczTwq9RFXbT5f2eecXG0TeEIR1OQhCEARDife82fJlaCA84cDY3qdVD90ZxTFwbve0vKmXzjSldaHPG4cyTXYHP6R7cZrd7e0VoSaoYGEDOmOgxHPf4ajlEpupJ9jKtI3w4j5qzP6REVbzHWWiykylXo3ck/EXlXYwLY4mSkniSVdq6kf2aOfIq0EWcyzDmI0FuXhlZYHt3229qFQr9BUxVs1a9vWonEyhUvLnwhJDYI54ld5XmKCNW1wifJxvvoCj4qArV/EdYG0Sq1+MckmoZS48dqDAmvmf5Rnn2a1pIEiqFbZY2nB+RH4iK5vFc2Xk2Stby1OEEITkMSufMAbxq7mXrVIv4syyugeQN08x94QB7sPTFi2gFAmqNxkl1o6j/rQiJdxjv6mZQxLsKq0pCXnCDri8KD5ZkjyjeXmsZq0ZQKbUDUYmXBsevLkRt6RSk9JraWptYwrSSCOR/lHNwt2Umbmy7CZS0mZnFqbZUfdNoFXHqa4flSNMRjeMX9k2EqEtZyEq+BbhCyDso1FfQGPZ1+RmlNKW8httMkWQFA1aeSNcO/MEaxC7KspUxMIYbNSteEHpuv6Zxu+507uxKrr3SftZ1UzMOnssVFryxLIHhQNEgZdBFsS0nLSEucCUsstiqj0G6jqoxkWVZiJdlDLYohAAGVK81HqTnEa4mybz0q2wympeeSlW1AATU9KiOLeZ0elRyRvmLF4jszc0mXYaWa4jjXRIwpFSoDMk8hHpebhvKziy53mXj4lo+L95Jyr1EadXB5CEhTE06h8DJfwk+mYG28fstde2xRJtBITua4iB6ozjdN4sntNVJWad3gq8lXu5lug0JSpJr6H8Y2UpwaRXFMzK3ANaDDluCpRNBWN9JXXnv2lqPKI1DaEZHbMiunSNHbfDicddR/XXXWFK97jUUqQjc5ZK5RuZ9TMiX8TZJvHZ9np9nk0ds9/dMDGpR5rX/8AsRh+6FsTT3ta1JZd+AFzCUJ2SkAEAeeu8Tq7EvZ7C1y8ng7RsAuFPeVQmneXua7CJDE5q2LyZlr9iGXys15yx1iZKFTDaUrUpOScSTqPNNfMxFOBtqlu0uzqcLzahTqnvCvKJlxPtINWc6KkKdKW003qan0wgxUd3Lbes55uaQ2CaEILiTgIORwnStMqxSTcHRwxqzHWUIqKxftAtEATUupByqps4k9TQ0I/GLBu5fWTnh/V3kqUNUHuqH+U5nzGUdFNXT09ddjzUzeQhCLMORrdmlOTbzi6YlPKKqCg8WeW0W4w6AkGow4Qa7UoM/KKmvVJdlOzLQJIQ64kE60qdY2VtXtLks0yg0qgdsfLLAPoCYiHdR1n3nRnXqv+teJqWOFvMKcHiXtRPIddTG84dcPUVD84gKORbaVoPvr5npEeuFd8LV7Q4KoQfdjmob+Q/OLTkXzURZBO1oCmxQaDTlEOvbbDUm0XXTlolI8S1fKn+e0Ylt8WpWSQpAPbv7NoOQP31aDyiAyF2bSt58PvHs2cwFqFEJSD4W0b+e+sY3QSI0szVrTgShOJ1eSEjwoR1OwG5MWDavAXs5NS23lOTSU4sNAEKI+EbjLQxZ91LmS1nt4GEUJAxrOalkbk/oMojHGG/KpKXSyyqj79RXdKN1DrsI5zuvHkUt9CreHV7vZnPZniQw4aCv7NzTTYE5GN7xEsNCVtzRa7VLagH0Vpia8xuNjFdy1hvOy70whBU0yUh1W4x1oeumZ2qIsW4V4/a2FSr3ecbT3Sad9rSh5lPOOhhuJPgjITTTb8vMPBpwBY8KqpOeGp0ppGg4ZWO0m0psoUVIl8SGidSCopxHrRMb3h5bZs6cNnuq/qz5KpVRPhUdW/U/jH1Zl3TZlruoJJYnEqUyo7uA4i2T8wqaDcRM9i8LvKyawpCEeY+gIGEIArq+FxZ6YnVzEs4lCVJSP7QpOQzyEY6bhWq93Jmeo1vRZUSNNB05xZT6ylKiElRAJCRqogaDz0iIWhemecbwS9nvtvLyxO4cCOtRrFqTOMoRW9m4uxdJiQbKGQSVUK1qNVKI/IdI3UYlldv2SPaMHbU73Z1w16V3iBcTr+dmFSkuRjIo8sGuEH9mPvEanaMScmW5KESOcTrz+1zIZZ77bJwpw543VUqRzz7o9YvO6d10M2dLyzraVYWxjSoAjEczr1MVZwW4flxwTr6KNI/sAcsS/np8ozpXU+UXoDHpSpUfPnLM7K8vDwQkX6qZxSyz8maK/uHL6RT17rmTVlPpxk0ObT7dQCRtXVKhyMdSxqL13cbnpVyXcGSh3T8qx4VDyP6xpKZBOE3FFU0fZZtQ7cD3S9O0AGaT94a9YtKOQWnXZSYBBwvMOf+pCs/Q0+hjreQmO0aQv5kpOXURyTqWXw0+W/5RrXM544zWEWLSUtKe4+kOClT3tFV5VIrTrEF7JXyq/hV/KOvJ6yGXqF1tKynQkaRi//AMpKf3CPp/vGP3i0ilXxr+jrcHrJu/h+znWzbatBSQ0y1kAEpCW9OVK6mJNZ3Du2JyoeeLKO7WpIrXSgSBtnF6plEClEJFNMhlHrGpTe7+n78iXKHJFfXW4LycqcbtZlwGoKxRI/y8/OJ+22EgAAADQDICPqEWopakOTYJjlW/8AeFU5PvOnwhRQgVrRKMsvOOmbxTBRKPrGqWlkeiTHKdiSRmJllrUuuIB1Oqqn8AYnefwX5/z7lLunRXCy7IlrLbQ4kFTwLjgIyPaAZEb92gir+ItyV2RMIm5VVGVL7oz92rXszzQc/wAo6BabCQEjIAADyGkYF4bCbnJdyXdFUOCnUHZQ6g5x0IspiZLdqyeNHceSa03bcH6HYxLro20i2pJcrN1RNy5TiKTRYWnwvo5Goz612MVGlT9kTy23AThOFadA42dFD0zHWJBaU8qUmGbUlDiQaBwDRSTkQfMCnQgQKLFk7WU2/wCxzVEzIFUKGSH0fOivxfMjYxjX0vYmQYDmELcWcLaCaVO5PQRv7UsiVtqRbWDkoY2XU5LbX0PMHIjpFJX0sid9qaROLDqQMDbqCClSU6mgPdUd655RxlBLXkerDxJTqC3eiPBq+tqKV2weWRywpw+iaaRP7m8TG5shp4Bp85Jz7izvSvhP3TENQgAADQZCMGfsZDmY7i9cQ5/9bx5FxEZOpKj7+L7GnCCeFK3zT5/AvaPxSgBmchrXbzipxe+fW0hsudj2aQkuJopbhHxEnQUplTOMact2fdaVLrmMTKx3llIDlPkqNjvlF54XVnkXBcQ4qSg/sbS+/FAgliSVU6KeGfmlv/7fSIncqyQq0ZQTKQW3Hcws+I0JGLzVTXWMuTs1tod1PqczD2js5ySWRXC+nLzIH6xuHjqU1GK0K4n2W8Lh5YuJLtKqS2WqLk4iOTUo0icktWMnmqdxbP7o0KTQ1FCBXbKKvsvi9OB6aLLWNc0oKaTmvslUAyAHeBHlnHQbjYUCCAQagg6EHUGKBtOzzYNttOJqJVw1GVaNLNFo80E1Ee0/PItfh7KzaZcqnUkPrJUoqXiUa8wBhQBoEp0EShSgBU5AZnyj8bcCgCDUEVBG4MRbifb/ALJZr6waLWOzb6qXl+VTAw5+flzP2otLf/eJhQG/dxZqr+6CY6olmAhCUDRIA+gpFJ8BrrVcXOrHdQOzar8Sj4lDnQZesXhHKNSm3008/XgUxCEI6kCEIQAhCEAaq9n/AGGZ/wDJc/8AaY534RyfaWtLZE4MS8tsKciemcdGXjYxyj6a0xNLFfNJjnjg/PdlazAqKLC2zXqMgPVMRfba8F/Zf8fXgXpfG/srZqAX1ErV4G05qVTfkB1MRy6fGyWm3Qy8gy6lGjZUoFKidE1HhJ65RteI7k2lnFKSbb6wDVxYSooH3UEVUfwitLA4GzcwkOzDqZcL72DDiXnnUjRJqdNoskxeN0521qBtFVFtpCKJz7yu9QUzr0jQXYlZyYxyTIoldC5jBo0Nyflry1Mbfh1ZYFsLSpWMsdrRR1Uod0K894t9qTQlS1pQkLXTGoAAqppiO9I5TnWh6cPCzKyo7UudLSh7Fy0XWnsGMDCQ2a10oeY84hlmTAQ8kkmlTU1J1qK5xYXGixzVmZToQWldCM0npXMRFbyJs0y7KpTGHzQPIVU0yzOf3uUF2o0+ZSk8LEUo/wAWmbePxawBUmg6xHrNtV5QDTaC6s5IAFVfQaxZ9yeEDrqg/afhFCiXB3195TLL5frHhjwkm9dj9Pie3cGME4Jt9Onz8iDotZk6OJ+sfsrNreKyww68hvxrbSVAfTpFpX+/4JKqAmZZtx9QqltpHfUOZw6DLU8o9bn8SpRTjcp7K5JFdOxQpACVV0oQBmesehcJBbny5+3eIkuykvXiVUzaDajQKGLdJyNeVDGI5icnpVpAKldq3QDc4gcvQEx0BePh7IzxxPsgr+dPcV6lOvrHnd3htIyTnastEu0oFrUVlP7tfDyyjYcMoSzJnPifa8+IwXhSjTdary/ZJ4hvFe7PtlnOBIBda943zqnxAeaaiJlH4oVj1HxCueDF9BMyfYOKAelkgcsTQ8KvTQ+UVjxWvp7fOUbUTLs1S3yUr4nPXQdBGtvZZi5G032WSpvvkIoSPdu0omupFDQxsb93CTIMy6kFS8VUPKOmOgIpyGoHlGN8joot6kfak53sUqSmY7FIK0lOPABXNQplSu8XHwMvU9MtPMPKK+xwlC1ZnCr4Sd6HeI+bzey2EzVVX32yhvnSpBPklJ15kRu+AFiKRLvTJBo6oJR1SjVXqaxxaVp1rf8Apckki2IQhHc4CEIQAhCEAR6/1uCUs9900rgKUgmlVKyHnrpHL0hMuNLS83XE0pKsQBoFVyqdBXMZxafH68Si41JgDCkdqo7kmoSPIZmJvw+uewLIbaW2lQmWwt7KuIrFRU9AQBypERVty+X0Oj0VEiuteNuelW5hs5KHeG6VjxJPKh/SNtFFP2LaF3ZhT0uFTEkumPWlPvgeFQGixkd4si7vFKz5tAIfS0ulVNukIKelT3T6GLIopy8T5sy33HMPcDmOgyq26MwPxi4paZS4hK0EKQoApI0IMRPjPd5qbYROMOtFxoUUAtHvGznka5kHQb6RVt3r7zcmnAysdnWuBYxJB5jcehjnOFnowsTLuXta9lImWXGF+FxJHkdlehoYp0XIZlUrVaMx2ZGINNNEKcXTRZGeEHkYxLS4nT74p2wbHJoBP45mN1w7uaxOocfmcThx4QMRGepUTqSeUZGLRuJiRlrRH+H1qolrSlnVnCgLIUomgCVClT0EdSSs0hxIU2pK0nQpII+oitpvgpZy26oDrRpTurqK8yCM4g62Zmwp5hMu+pxp5QBbINFAqCSCmtK51BEdTz7knkbVYkbcnXLS7i3cJlnliqA3TRJpkdBlyMZFs3jbtmfk2JJKnG5d5Lz0wBQJCfhSTzr9aZRJOIt5pSXQht+XE086fcsBIUonmflHWI9Z9+JuRCFTVliWk1Ed9qnuwTSqwBzO9DAFqQj5bcCgFA1BAII3B3j6gSIQhAFBce5IotBl0V77Q2yxIVz50pEhfvZITNnBU0tJQtAC261X2iQK4RrWuYPWMf7Q8qaSjlcsTiKdSmtYi/DPhm3aQU64/hQ2vCptA75yBBxHQGp56RznR2hNxNfdO6T9rTCW0FYlWe7jX+zaqSEClAVmu3mY6Ts2zkMNIabSEoQkJSByEeVi2IzKMpZYQENp0A3PMncnnGdCMXeaW/4ObdiEIR0JEIQgBCEIA5d4pPFVqzedaLwjPSg09IvvhzbTMxZ7AacCy022hwDVKwkVBG0Ry/PBpucdcmGF9k8vvKBzQpfM8q9IqhyQtKxZgOYVsqGWMd5pY5HYg9Y5xaWmx0eup1ARXI5iI5bfDqz5v+1lm8XzJGFX1ER+53GeVmgETFJZ85d49xR5pVt5GLDSoEVBqDoRHQggH9Btl/I9/rKjMs7g/ZbJCvZ+0INR2iiv84mkICzQW9ceUmpZUuppKEHNJbSEqSr5gQIpiYsO0rBfUtCC/LHVQBKFDYqAzQoc46GgRAWUl/T2SjAmSJc5YyRXyAxRuLg3OmZmb/4naIwkZy7Jyw1rmUnw0Gg1zqYs5Eg0FlYbQFnVQSKn1pWPeAsrK+VnzMnaqLSal1TbRa7NxAzU3T4kcst/PnGNP25PW2n2VmUclpRah27zuRLYIJSkczpvFrR4TU820kqcWlCRqVKA/OAs+5aXS2hKEiiUgJA6AUEekQO2uNVmsVCHDML2S0Kg/wCbSK4vDxznX8SZdKZZB0Picp1JyB8oCi77fvRLSSMcy6lsbA5qJ5BIzMVNejj4tRKJFsITn710VPmlG3rEcuvw2nrVV27q1IbVU9s7VSlfupOdOukW1d3hDZ8rhUW+2dT8buefRPhH0iM193U2ktyj5ey7TtVeIJfmKq8a8kA+ZyHpF28Lrgu2Y252rqVqdwkoSO6kiuhOZyP4RN2mgkUSAANABQR9RmWTdyf09eQsQhCOhIhCEAIQhACEIQAjymZVDiShxKVpOqVAEH0MesIVYKwvRwKlnsS5VRYWfg8TZOW2o+sQVuZtqw1YSFlkbEFxoiuxGaNOkdExqry3glpRkrmlpS2aihzKjTwgbmOTTjqn8n69dC070K3sj7QjKqCYlloO6m1BY+hofxiT2dxis14pAdWkq+ZpeR5HCDnFC2sPb510ycuoBw1Q0hNSkczTJPOLSsS8NrScu0DZCVNISEjAQHCUimIgAmppXTOOkW2rZjRatnWk2+2HGjiQa0JSpOnRQBjJiKXO4iy9oFTdFMzKPGy5kvzT8w/ERK40k/FKABJNANSYrW1eL63HlMWZKqm1pNC5n2dfTUdaiN7xJYmH2ESktVK5peBa6GiGgKrJI0yy66RubtXbZkZdDDKQEpAqaZqVupXMkwNIY1dq3JsVmp5Eqk/s2EAq3yxajXmYypbgxJVxTC35pWpLzqiCT0FIn0RHiRflNnSxKSDMOVDKOvzkfKn/AGgCHcR7akbLbLEnLsCbWD3wlJ7FNKYiTWiqaD1jT8K+FZmCmbnEkMVxNNq1cPzr+7XQb+URzh5JSj852toTCEpSrGUOVq8s7qJyoDzOcdKyryFIBbKVII7pSQRTpTKItN0VseiUgAACgGgEfsIRZAhCEAIQhACEIQAhCEAIQhACEIQB8uOBIJOgBJ8hHPc3MP3htUNBRTLNlWGmjbQNCvqtRy9RF92tKF1hxtKilS0KSFDUEjWKCuVbqrBm30TrDnfATiSPlNapJyUDrlEX2qZa2L0u/dmXkmg3LthCRqdVKPNStSY2kVsvj3ZwFQl8nlg/3jx/5gJH+6f/AIR/OLJok97bjImlJfaPYTrWbLyfm+VYHiSdD0Jjd2NNOuMoU832TtKLRWoChkaEag6jpFYn7Q7H+Ed/jRGxl+PcgpIKkPpO4wYqeoNDAFlQisv6fZH+6mP4IwLw8f2UpR7G2Vrxd/tRgATyFDUk/hAUW5EXvHw2kZ5wuvtkukJGNK1JNE6AcohTf2hWsAUqTd5EhacNeQJFI/f+Yhj/AAjv+oiApnxeD7P7ZSVSbykqzIQ73knpi1HKITdS9E1Ys52L4WloKo8yTUUP7RG2QzqMiIlk39oRaiQxJ1r4caifOoQPyiH3inLTtd1K1yizhCsAbaIASfvHNXrETca1ZSs6UlZlLiErQQpCgFJI3B0MesQfhHKzrMl2M42Ww2aM4iMWA50UNqGJxGwlaJaoQhCKMEIQgBCEIAQhCAEIQgBCEIARgWxYMvNICJhpDqQagKFaHpyhCMaT0Zt0af8Aoysz/BtfQ/zh/RlZn+Da+h/nCET7uPRC2JbhpZzbyXkSyErRpSuHMEZpJocidYxJvhFZbilKMuAVEk4VKAqeQBoIQjPcw9N+vkbmZrhwJszk7/qH+Ub9jhxZqCCmUaqNKpr+esfsIrJHn99TLZs5i78strsVMNlr5MAw+YAGR6xr5fh9ZyDVMozWlM01/OPyEMkXyFs20tZLDYAQ02immFCRTyoIy4QjVFLYCEIRpghCE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hMSERUUExQWFRMWGRgaFhgYGBoaHBsYGhsYIB4YGx4bHCYeGyEjGhcYIC8gIycqLCwsHB4xNTAqNSYrLCkBCQoKDgwOGg8PGiwkHyQsKiwsLCosLCwqLC8sKiwpLyosLCksLCwsLC0sLCwsLCkqKSosKSwsKSksLCwsLCksLP/AABEIAPUAzgMBIgACEQEDEQH/xAAcAAEAAgMBAQEAAAAAAAAAAAAABgcEBQgDAgH/xABKEAABAgMGAwUFBQQIAwkBAAABAgMABBEFBhIhMUEHUWETIjJxgRQjQlKRCGKhscFDcpLRFyQzU1SCk+EVGPA0RGNzorLC0vEW/8QAGgEBAQEBAQEBAAAAAAAAAAAAAAIBAwQFBv/EAC8RAAICAAQDBQgDAQAAAAAAAAABAhEDEiExBEFRIjJh0fAFE3GBkaGx4ULB8VL/2gAMAwEAAhEDEQA/ALvhCEYYIQhACEIQAhCEAIx5+0WmEY3nENoHxLUEj6mMO8l42ZGXU++qiE5ADVSjolI3JjnG8V5Jy2ZoAJUqpPYsIzCRzPM01UYlt8iki5Z/jXZrYNHFOKHwoQo1/wA1KRqpr7QEmKdmy8vnkE0+pziJWXwFnnBV1xpjkM3D64aARuHfs8HD3Zzv/eb7v4GsRkbVOT+3kboeVtfaBcOUrLhPNTpqfRKcvqYi54rWu+sJbdJVoEtNCp60FY3q/s/zQcSBMNKbqMSqKCgK50BqK0i27qXNlrPaDbCBWnecIBWs81H9NBFZFzFlM/8AHby/LNf6EezHF615evtDGIA0ONpSM+VRF+R+KSDqKw93EzMVXYPH6WcoJlpbJ3Unvp/DvD6RY9kW7LzSMbDqHU80kGnnyjT2/wAN5CbB7RhKVn42xgUOtRr6xVVt8K5+zFmZkXVOIR3iU91wAZ95Ojg6CFNbMaMvuEU7dLj0kjBPowkaOtpJB/eTqk+UWtZNsMzLYdYcS42dCk19DyPSKUuRlGZCEI0wQhCAEIQgBCEIAQhCAEIQgBFfX14wy8kVNMjt3xUEA9xJ+8fPYRg8X+I3sqDKS6vfuJONQObaT/8AIxVlxbgP2m6cJwMpPvHSK5/Kn5lflvHO3J6bfk6VW5iXtvvM2gsKmFgJTXAhOSE13puesW9wNuj2EsZtY97MDuV2aBy/iOf0iRXf4WWfKAYWQ4vdbvfJ+uQ+kSxCAAAAABoBkBFpJbEt2fsI+XHQkFSiABmSTQAdTH0DGkiEIQAhGDatuMSwSXnAjGoJQDmVKOgSBmT5RnQAhCEAQ+9HCqRnSVlvsnT+0aok15keE/SKjtGxbSu+/wBq0sllR8YBLawPhdT8JodfoY6MjxnJNDqFNuJC0LBCkkVBB2MY1ZqZErgcS2bSTgI7KZSKrbJyI+ZB+Ic9xEzjnDiBcpyx5pt6WWoNKUSwseJtQzwE75acxWsW9w0v8m0pfv0TMt0DqRoeSx0Vy2MZtozWiYwhCKJEIQgBCEIAQhCAEYNu2siVl3X1+FtJUevIepoIzorLjzbJbkUMgkF9edDqlOZB5itImbpFRVspltL1pTwBV72ZcpiVtU/klMdSWHYzcpLtsNABCEgDKlTuo9SczHO/B6VS5a7GL4Q4seaU5R0iibQVlAWkrAqUgioGlSNdY1KkJM9oQjDti12pVlbzyghtAqSfyHMnQCNJIBxxvQGJMSyT7yZyPRoeI+p7sV/cnjBMyQDTwMwwMkgmi0DklR1HQxGb33nXPzbkwuoCskJJrgbGif1PWJnc/gm5OSyX3nix2maEYQTg2Ua6E8uVIFExb4+yJTUtvhVPDhBz5VBpGktXj444OzkpVQdVkkrIUa9EJ1P4Rlyn2emgr3k24pPJKUpP1zieXYuFJyA9w0Me7iu8s/5jmB0EBoaC41xpgOietJ0vTZT7tBzSyDqANMW2WkT1DySSAQSk0UAdDyPLKPuIBxAurMIUZ+zVKbm007ZCdHkDmk5KUNq6wMJ/CKPsn7QTyQBMyyVkZKU2rAf4VZA12jf2PxsM3NMy7EmvE4qiipY7qd1ZDYZ5wFFowhCBhFOKF30zdmvJPibSXWzyUgE/imo9Yorhdbqpa0mFCpS6eyWAdQvT6Kzi/uIdo9hZk0uoB7JSRXmvugfjHO3D2z1PWlKITqHEqOVaBGZ/KOWN3JV0LidVwhCOpAhCEAIQhACEIQAii/tAzxMzLtVySgqpyKjStfSLyccCQSTQAEk9BrHL1+bxrtKfUpAxDF2TCRqU1oPqc+kRLVouOzNRYCpjt0JlCoPuVbRgND3siK7ZanaOjOH1wEWc2VLPazbmbzpJJP3Uk50H4xjcOOGzVnthxYCptaR2izmE11QjkOZ3iPX94wvyzypaWllocBIxvJOfVtI8Q61izCybat5iUaLsw4ltA3O/QDUnoI514i8RnLTWEhJblmzVCCalRz76+tNBtWPC3bNtWbwTEw2+4XVUaGE7D4UDwClMzSsT24fBCnvbRAOhQwDkN6uEa8sIgNjScKeF6ppSZuZSUyySC2g6ukbn7lfrF/AR8tthIAAAAFABkABsI+oGNiEIQMEIQgDm7jQyyi1VhpAQezQpygoFOGtVU5kUi1uE1xhIyoccT/WXgFLOXcTs2D9CeZiteJGFN4Ul0+7xyxUVDIIqNeYyzPnHQiCCMtNqcoFPY+HJhKSApSQTWlSBWmtK6x9KcAFSQBzrl9Y0l7rpS8+zgfqMNShxKsKkGmZB8tRuI5itSaWhbjImXHmkKKUqxrwqCcsQGKlIGJFn8b77svIRJsLDhC8bxTmkUrRFRqa55co9OAl1jVyeWNi2z1HxK/SNRwx4TGb9/OIUmWpVtNcJcJ3O4T+cXzKyqGkJbbSEoSAEpAoABsI5vtPTb16+xWx6whCOhAhCEAIQhACEIQBDOLluezWY7QjG7RtOdD3tSOdB+cV1wGuyl2YcmlpqGAEt1/vFaqHUJFPWN/8AaEcIlpYDQuKr6JEff2fFj2SYFcw9mPNOURHd+uR0fdRa0fC2UkglIJGhIBp5R9wizmR20b2patGWkgEkvIcWok0KcPhAG+KivpEiihbwWyW71JWs1CHWmxXZK2wPzWfrF9QNYhCEDBCECYAQiu7y8bpKWJQzWZcGXcICAeWM5H0iubR4vWpOLwS/uq6IYTiVy8Rz3gbRJftAXcJ7GcSnIDsnT0OaCelcQ9RENu5xan5NvswtLrYFEh0ElIGwUM6dDGgtu0ZwqKJp55SqAFLjhUKV0OdDnGrIjCqJdebinPzqC2twNtEUUhsUxDko6kdIkvCvhSXymanEFLKTVtpQoXCPiUD8I2G8b7hDcez3Zdubop54Gig5SjbidQlIy6gmsWzE974GN0fiUgCgyA0j9hCLJEIQgBCEIAQhCAEIQgCEcX7vGas5eAVcZIcTrWg8QFNcvyioOFV9RZ837w0l3qJc+6R4XPTMHoTHSxEU5xD4LqccU/IAVWSVskgCp1UgnIV+WIrK76nRO1Rb8vMpcSFoUFJUKhQNQRzBEfr76UJKlqCUjUqIAHmTHLzEzatmd1PtMuCaUwkoJ6VBT9IwbXt+em8ph190fKQcNf3QAI3MupmRm34p2tLzFpLelXMQKUArAoO0TUVSd9E5xfVwrxiekWXqjHhCXADWi05EH8/WObF3SnA0p5Us6lpAqpSklICedDnEq4OXzTJTRadVRiYwiuyXa0So8gQaE9YKSewaOioQBjzmJhLaVLWoJQkEqUTQADUkxRBpr33xYs5jtXiSTkhA8S1ch+p2ijLzcYZ2cQ40MDDLndKUVxYa6FVeWRpSMi888u3rUCZfF7O2MKV0ySj4nSDpiOg3oI97auhLptWz5NKaMqSkL5rzqSo81Up0ib1o6KDrMYV3bVsuWbQHZV1wLNDMON9wn7gOQA5DOJFfq1GpRtlEmG2lzKkqLjdEnsU0Oqc6K0+sbribbAaBl0ISGWUBRQEihNKgDLKg5RX9vWuw9ZbCCkJmEqSUE/IpSsQSeQyqD6R6J8K4RjiPW9a8Op58PjViSlhLStL8en0LFuzabM4TKzDDCmnQcGFtKeZ2HKprrEHtu5aUmbkykmZlx20q58Tsvu2r5inMDeP26t4JezUpcdcDq2gcDbZqVqVUAV0CQCakxprUv/OOzwnsGBSElLacCihLZ2JoMXMmOnGqCmsirRWujOHs54mR+8dq3Te7XUyuFvEEWa6tLqSph4pxEHNBGWOm4pkRHRsnOodQlxtSVoUKhSTUERzGwmWtBRSECVnFk4MB9w6r5SDm2o7EZRg2NOzyHBKyzjzaysjskqw9/fI5DTPaPFryPe4nWEI5qtayrXkEGZcmHEjEAVJfKjU6VBy16RcnC297loSWN0DtW1Ftahooj4qbVGohm1McWiYwhCLIEIQgBH4tYAJJoBqTH7FM8YOJCkrMpLLoAPerHP5QekROTWi3LhHNvsSy+fFmVkhhbUl97dCToKalQyHlFTWlxLtWfVgaUtIoQW5dJqQfmIqekZFx+GC5kh6bKkMnMJr33K7k/COupi87vWUxLNhthpLaBlRIz9TqfWCj/wBfo1yS2KKlLhW44K+9bH/iP4TpXStekZLdn3hk0gpU8UiuSVpdpUgnLXMgRfL7ca95EMkegzvqVpYfHBaXEtWlL4c+84EkFI2JbI/KLRsW2ZSbRjl1tuD7tKjzGo9Yid6rqszrRQ6KKHgcA7yD06cxFKzUnOWTNJIJbcBqhaT3VpB/Ec0mDTWw3Op32AtJSoVSoEEdCKERzBxDuaqz5tTYSrsF95lR0Kd015pOXlSL34d38RabBVTA83QOo2qfiT0MZF/brS89KqS+cGDvIcrQoVz/ABpQxE5qMfedNzFvRWfC/i52ITKzqiUZJaeOeEfK4eQ2V9YxOLnEEzjvsUqcTKVALUkn3rlaBI5pB+sV3asmhp5bbbqXkJNEuJFAoeRj3u1NoanJdblChLqCQeWlfQkGOilatG1qXlc27QkZVLWRcPedVzWdvIaRh3qkcE1JT3wy7oS70bWaYyeSTr0j7vnflqQSBTtHl5oQDTL51HZP5xVT95bStFZaStxeIEFpoUTh3BptTnHGKd5j1YkopZC8r43NM2pLzKkklNFAnJQ2UD5RR16bOLk97NK++LYS2MAyKh4qfdSTSp5RJbKurboZ7ATBZZKaBBdrQfKKZpHlGbcC1rNk0FouhE1UpeUsEAqBpgSr5QfrrHsnxU5Yaw+SPn4XAwjivFqmzZ3P4aMyoDj4S9MczmhHRIOpHzGJmpAIoQKaUoKU5UpHizPtLFUOIUDkKKB/WPC2LbZlW1OPLCUgVpUYlfdSNyY8DbbPrJRitCmuJdhIlJ33NEJcSHEpSfAqudOQrmInsjimbPM7KobFoONYS5TvYkZKCeSiBUecVpaU0/a08VNoJWugQnZCBpiOgA1Ji7LsWImTlm5cKBUkEqIyxKJqVAa0rl6R0k6S6nDDVydbHP4feWotlS1KcUEqSpRqpVcga74o6S4ZXSVZ8iltynbLJW5SlApXwgjWg3io+Lt2w08maRkl40WBs4B4h5gfURaXCS9ntsikLNXmPduczTwq9RFXbT5f2eecXG0TeEIR1OQhCEARDife82fJlaCA84cDY3qdVD90ZxTFwbve0vKmXzjSldaHPG4cyTXYHP6R7cZrd7e0VoSaoYGEDOmOgxHPf4ajlEpupJ9jKtI3w4j5qzP6REVbzHWWiykylXo3ck/EXlXYwLY4mSkniSVdq6kf2aOfIq0EWcyzDmI0FuXhlZYHt3229qFQr9BUxVs1a9vWonEyhUvLnwhJDYI54ld5XmKCNW1wifJxvvoCj4qArV/EdYG0Sq1+MckmoZS48dqDAmvmf5Rnn2a1pIEiqFbZY2nB+RH4iK5vFc2Xk2Stby1OEEITkMSufMAbxq7mXrVIv4syyugeQN08x94QB7sPTFi2gFAmqNxkl1o6j/rQiJdxjv6mZQxLsKq0pCXnCDri8KD5ZkjyjeXmsZq0ZQKbUDUYmXBsevLkRt6RSk9JraWptYwrSSCOR/lHNwt2Umbmy7CZS0mZnFqbZUfdNoFXHqa4flSNMRjeMX9k2EqEtZyEq+BbhCyDso1FfQGPZ1+RmlNKW8httMkWQFA1aeSNcO/MEaxC7KspUxMIYbNSteEHpuv6Zxu+507uxKrr3SftZ1UzMOnssVFryxLIHhQNEgZdBFsS0nLSEucCUsstiqj0G6jqoxkWVZiJdlDLYohAAGVK81HqTnEa4mybz0q2wympeeSlW1AATU9KiOLeZ0elRyRvmLF4jszc0mXYaWa4jjXRIwpFSoDMk8hHpebhvKziy53mXj4lo+L95Jyr1EadXB5CEhTE06h8DJfwk+mYG28fstde2xRJtBITua4iB6ozjdN4sntNVJWad3gq8lXu5lug0JSpJr6H8Y2UpwaRXFMzK3ANaDDluCpRNBWN9JXXnv2lqPKI1DaEZHbMiunSNHbfDicddR/XXXWFK97jUUqQjc5ZK5RuZ9TMiX8TZJvHZ9np9nk0ds9/dMDGpR5rX/8AsRh+6FsTT3ta1JZd+AFzCUJ2SkAEAeeu8Tq7EvZ7C1y8ng7RsAuFPeVQmneXua7CJDE5q2LyZlr9iGXys15yx1iZKFTDaUrUpOScSTqPNNfMxFOBtqlu0uzqcLzahTqnvCvKJlxPtINWc6KkKdKW003qan0wgxUd3Lbes55uaQ2CaEILiTgIORwnStMqxSTcHRwxqzHWUIqKxftAtEATUupByqps4k9TQ0I/GLBu5fWTnh/V3kqUNUHuqH+U5nzGUdFNXT09ddjzUzeQhCLMORrdmlOTbzi6YlPKKqCg8WeW0W4w6AkGow4Qa7UoM/KKmvVJdlOzLQJIQ64kE60qdY2VtXtLks0yg0qgdsfLLAPoCYiHdR1n3nRnXqv+teJqWOFvMKcHiXtRPIddTG84dcPUVD84gKORbaVoPvr5npEeuFd8LV7Q4KoQfdjmob+Q/OLTkXzURZBO1oCmxQaDTlEOvbbDUm0XXTlolI8S1fKn+e0Ylt8WpWSQpAPbv7NoOQP31aDyiAyF2bSt58PvHs2cwFqFEJSD4W0b+e+sY3QSI0szVrTgShOJ1eSEjwoR1OwG5MWDavAXs5NS23lOTSU4sNAEKI+EbjLQxZ91LmS1nt4GEUJAxrOalkbk/oMojHGG/KpKXSyyqj79RXdKN1DrsI5zuvHkUt9CreHV7vZnPZniQw4aCv7NzTTYE5GN7xEsNCVtzRa7VLagH0Vpia8xuNjFdy1hvOy70whBU0yUh1W4x1oeumZ2qIsW4V4/a2FSr3ecbT3Sad9rSh5lPOOhhuJPgjITTTb8vMPBpwBY8KqpOeGp0ppGg4ZWO0m0psoUVIl8SGidSCopxHrRMb3h5bZs6cNnuq/qz5KpVRPhUdW/U/jH1Zl3TZlruoJJYnEqUyo7uA4i2T8wqaDcRM9i8LvKyawpCEeY+gIGEIArq+FxZ6YnVzEs4lCVJSP7QpOQzyEY6bhWq93Jmeo1vRZUSNNB05xZT6ylKiElRAJCRqogaDz0iIWhemecbwS9nvtvLyxO4cCOtRrFqTOMoRW9m4uxdJiQbKGQSVUK1qNVKI/IdI3UYlldv2SPaMHbU73Z1w16V3iBcTr+dmFSkuRjIo8sGuEH9mPvEanaMScmW5KESOcTrz+1zIZZ77bJwpw543VUqRzz7o9YvO6d10M2dLyzraVYWxjSoAjEczr1MVZwW4flxwTr6KNI/sAcsS/np8ozpXU+UXoDHpSpUfPnLM7K8vDwQkX6qZxSyz8maK/uHL6RT17rmTVlPpxk0ObT7dQCRtXVKhyMdSxqL13cbnpVyXcGSh3T8qx4VDyP6xpKZBOE3FFU0fZZtQ7cD3S9O0AGaT94a9YtKOQWnXZSYBBwvMOf+pCs/Q0+hjreQmO0aQv5kpOXURyTqWXw0+W/5RrXM544zWEWLSUtKe4+kOClT3tFV5VIrTrEF7JXyq/hV/KOvJ6yGXqF1tKynQkaRi//AMpKf3CPp/vGP3i0ilXxr+jrcHrJu/h+znWzbatBSQ0y1kAEpCW9OVK6mJNZ3Du2JyoeeLKO7WpIrXSgSBtnF6plEClEJFNMhlHrGpTe7+n78iXKHJFfXW4LycqcbtZlwGoKxRI/y8/OJ+22EgAAADQDICPqEWopakOTYJjlW/8AeFU5PvOnwhRQgVrRKMsvOOmbxTBRKPrGqWlkeiTHKdiSRmJllrUuuIB1Oqqn8AYnefwX5/z7lLunRXCy7IlrLbQ4kFTwLjgIyPaAZEb92gir+ItyV2RMIm5VVGVL7oz92rXszzQc/wAo6BabCQEjIAADyGkYF4bCbnJdyXdFUOCnUHZQ6g5x0IspiZLdqyeNHceSa03bcH6HYxLro20i2pJcrN1RNy5TiKTRYWnwvo5Goz612MVGlT9kTy23AThOFadA42dFD0zHWJBaU8qUmGbUlDiQaBwDRSTkQfMCnQgQKLFk7WU2/wCxzVEzIFUKGSH0fOivxfMjYxjX0vYmQYDmELcWcLaCaVO5PQRv7UsiVtqRbWDkoY2XU5LbX0PMHIjpFJX0sid9qaROLDqQMDbqCClSU6mgPdUd655RxlBLXkerDxJTqC3eiPBq+tqKV2weWRywpw+iaaRP7m8TG5shp4Bp85Jz7izvSvhP3TENQgAADQZCMGfsZDmY7i9cQ5/9bx5FxEZOpKj7+L7GnCCeFK3zT5/AvaPxSgBmchrXbzipxe+fW0hsudj2aQkuJopbhHxEnQUplTOMact2fdaVLrmMTKx3llIDlPkqNjvlF54XVnkXBcQ4qSg/sbS+/FAgliSVU6KeGfmlv/7fSIncqyQq0ZQTKQW3Hcws+I0JGLzVTXWMuTs1tod1PqczD2js5ySWRXC+nLzIH6xuHjqU1GK0K4n2W8Lh5YuJLtKqS2WqLk4iOTUo0icktWMnmqdxbP7o0KTQ1FCBXbKKvsvi9OB6aLLWNc0oKaTmvslUAyAHeBHlnHQbjYUCCAQagg6EHUGKBtOzzYNttOJqJVw1GVaNLNFo80E1Ee0/PItfh7KzaZcqnUkPrJUoqXiUa8wBhQBoEp0EShSgBU5AZnyj8bcCgCDUEVBG4MRbifb/ALJZr6waLWOzb6qXl+VTAw5+flzP2otLf/eJhQG/dxZqr+6CY6olmAhCUDRIA+gpFJ8BrrVcXOrHdQOzar8Sj4lDnQZesXhHKNSm3008/XgUxCEI6kCEIQAhCEAaq9n/AGGZ/wDJc/8AaY534RyfaWtLZE4MS8tsKciemcdGXjYxyj6a0xNLFfNJjnjg/PdlazAqKLC2zXqMgPVMRfba8F/Zf8fXgXpfG/srZqAX1ErV4G05qVTfkB1MRy6fGyWm3Qy8gy6lGjZUoFKidE1HhJ65RteI7k2lnFKSbb6wDVxYSooH3UEVUfwitLA4GzcwkOzDqZcL72DDiXnnUjRJqdNoskxeN0521qBtFVFtpCKJz7yu9QUzr0jQXYlZyYxyTIoldC5jBo0Nyflry1Mbfh1ZYFsLSpWMsdrRR1Uod0K894t9qTQlS1pQkLXTGoAAqppiO9I5TnWh6cPCzKyo7UudLSh7Fy0XWnsGMDCQ2a10oeY84hlmTAQ8kkmlTU1J1qK5xYXGixzVmZToQWldCM0npXMRFbyJs0y7KpTGHzQPIVU0yzOf3uUF2o0+ZSk8LEUo/wAWmbePxawBUmg6xHrNtV5QDTaC6s5IAFVfQaxZ9yeEDrqg/afhFCiXB3195TLL5frHhjwkm9dj9Pie3cGME4Jt9Onz8iDotZk6OJ+sfsrNreKyww68hvxrbSVAfTpFpX+/4JKqAmZZtx9QqltpHfUOZw6DLU8o9bn8SpRTjcp7K5JFdOxQpACVV0oQBmesehcJBbny5+3eIkuykvXiVUzaDajQKGLdJyNeVDGI5icnpVpAKldq3QDc4gcvQEx0BePh7IzxxPsgr+dPcV6lOvrHnd3htIyTnastEu0oFrUVlP7tfDyyjYcMoSzJnPifa8+IwXhSjTdary/ZJ4hvFe7PtlnOBIBda943zqnxAeaaiJlH4oVj1HxCueDF9BMyfYOKAelkgcsTQ8KvTQ+UVjxWvp7fOUbUTLs1S3yUr4nPXQdBGtvZZi5G032WSpvvkIoSPdu0omupFDQxsb93CTIMy6kFS8VUPKOmOgIpyGoHlGN8joot6kfak53sUqSmY7FIK0lOPABXNQplSu8XHwMvU9MtPMPKK+xwlC1ZnCr4Sd6HeI+bzey2EzVVX32yhvnSpBPklJ15kRu+AFiKRLvTJBo6oJR1SjVXqaxxaVp1rf8Apckki2IQhHc4CEIQAhCEAR6/1uCUs9900rgKUgmlVKyHnrpHL0hMuNLS83XE0pKsQBoFVyqdBXMZxafH68Si41JgDCkdqo7kmoSPIZmJvw+uewLIbaW2lQmWwt7KuIrFRU9AQBypERVty+X0Oj0VEiuteNuelW5hs5KHeG6VjxJPKh/SNtFFP2LaF3ZhT0uFTEkumPWlPvgeFQGixkd4si7vFKz5tAIfS0ulVNukIKelT3T6GLIopy8T5sy33HMPcDmOgyq26MwPxi4paZS4hK0EKQoApI0IMRPjPd5qbYROMOtFxoUUAtHvGznka5kHQb6RVt3r7zcmnAysdnWuBYxJB5jcehjnOFnowsTLuXta9lImWXGF+FxJHkdlehoYp0XIZlUrVaMx2ZGINNNEKcXTRZGeEHkYxLS4nT74p2wbHJoBP45mN1w7uaxOocfmcThx4QMRGepUTqSeUZGLRuJiRlrRH+H1qolrSlnVnCgLIUomgCVClT0EdSSs0hxIU2pK0nQpII+oitpvgpZy26oDrRpTurqK8yCM4g62Zmwp5hMu+pxp5QBbINFAqCSCmtK51BEdTz7knkbVYkbcnXLS7i3cJlnliqA3TRJpkdBlyMZFs3jbtmfk2JJKnG5d5Lz0wBQJCfhSTzr9aZRJOIt5pSXQht+XE086fcsBIUonmflHWI9Z9+JuRCFTVliWk1Ed9qnuwTSqwBzO9DAFqQj5bcCgFA1BAII3B3j6gSIQhAFBce5IotBl0V77Q2yxIVz50pEhfvZITNnBU0tJQtAC261X2iQK4RrWuYPWMf7Q8qaSjlcsTiKdSmtYi/DPhm3aQU64/hQ2vCptA75yBBxHQGp56RznR2hNxNfdO6T9rTCW0FYlWe7jX+zaqSEClAVmu3mY6Ts2zkMNIabSEoQkJSByEeVi2IzKMpZYQENp0A3PMncnnGdCMXeaW/4ObdiEIR0JEIQgBCEIA5d4pPFVqzedaLwjPSg09IvvhzbTMxZ7AacCy022hwDVKwkVBG0Ry/PBpucdcmGF9k8vvKBzQpfM8q9IqhyQtKxZgOYVsqGWMd5pY5HYg9Y5xaWmx0eup1ARXI5iI5bfDqz5v+1lm8XzJGFX1ER+53GeVmgETFJZ85d49xR5pVt5GLDSoEVBqDoRHQggH9Btl/I9/rKjMs7g/ZbJCvZ+0INR2iiv84mkICzQW9ceUmpZUuppKEHNJbSEqSr5gQIpiYsO0rBfUtCC/LHVQBKFDYqAzQoc46GgRAWUl/T2SjAmSJc5YyRXyAxRuLg3OmZmb/4naIwkZy7Jyw1rmUnw0Gg1zqYs5Eg0FlYbQFnVQSKn1pWPeAsrK+VnzMnaqLSal1TbRa7NxAzU3T4kcst/PnGNP25PW2n2VmUclpRah27zuRLYIJSkczpvFrR4TU820kqcWlCRqVKA/OAs+5aXS2hKEiiUgJA6AUEekQO2uNVmsVCHDML2S0Kg/wCbSK4vDxznX8SZdKZZB0Picp1JyB8oCi77fvRLSSMcy6lsbA5qJ5BIzMVNejj4tRKJFsITn710VPmlG3rEcuvw2nrVV27q1IbVU9s7VSlfupOdOukW1d3hDZ8rhUW+2dT8buefRPhH0iM193U2ktyj5ey7TtVeIJfmKq8a8kA+ZyHpF28Lrgu2Y252rqVqdwkoSO6kiuhOZyP4RN2mgkUSAANABQR9RmWTdyf09eQsQhCOhIhCEAIQhACEIQAjymZVDiShxKVpOqVAEH0MesIVYKwvRwKlnsS5VRYWfg8TZOW2o+sQVuZtqw1YSFlkbEFxoiuxGaNOkdExqry3glpRkrmlpS2aihzKjTwgbmOTTjqn8n69dC070K3sj7QjKqCYlloO6m1BY+hofxiT2dxis14pAdWkq+ZpeR5HCDnFC2sPb510ycuoBw1Q0hNSkczTJPOLSsS8NrScu0DZCVNISEjAQHCUimIgAmppXTOOkW2rZjRatnWk2+2HGjiQa0JSpOnRQBjJiKXO4iy9oFTdFMzKPGy5kvzT8w/ERK40k/FKABJNANSYrW1eL63HlMWZKqm1pNC5n2dfTUdaiN7xJYmH2ESktVK5peBa6GiGgKrJI0yy66RubtXbZkZdDDKQEpAqaZqVupXMkwNIY1dq3JsVmp5Eqk/s2EAq3yxajXmYypbgxJVxTC35pWpLzqiCT0FIn0RHiRflNnSxKSDMOVDKOvzkfKn/AGgCHcR7akbLbLEnLsCbWD3wlJ7FNKYiTWiqaD1jT8K+FZmCmbnEkMVxNNq1cPzr+7XQb+URzh5JSj852toTCEpSrGUOVq8s7qJyoDzOcdKyryFIBbKVII7pSQRTpTKItN0VseiUgAACgGgEfsIRZAhCEAIQhACEIQAhCEAIQhACEIQB8uOBIJOgBJ8hHPc3MP3htUNBRTLNlWGmjbQNCvqtRy9RF92tKF1hxtKilS0KSFDUEjWKCuVbqrBm30TrDnfATiSPlNapJyUDrlEX2qZa2L0u/dmXkmg3LthCRqdVKPNStSY2kVsvj3ZwFQl8nlg/3jx/5gJH+6f/AIR/OLJok97bjImlJfaPYTrWbLyfm+VYHiSdD0Jjd2NNOuMoU832TtKLRWoChkaEag6jpFYn7Q7H+Ed/jRGxl+PcgpIKkPpO4wYqeoNDAFlQisv6fZH+6mP4IwLw8f2UpR7G2Vrxd/tRgATyFDUk/hAUW5EXvHw2kZ5wuvtkukJGNK1JNE6AcohTf2hWsAUqTd5EhacNeQJFI/f+Yhj/AAjv+oiApnxeD7P7ZSVSbykqzIQ73knpi1HKITdS9E1Ys52L4WloKo8yTUUP7RG2QzqMiIlk39oRaiQxJ1r4caifOoQPyiH3inLTtd1K1yizhCsAbaIASfvHNXrETca1ZSs6UlZlLiErQQpCgFJI3B0MesQfhHKzrMl2M42Ww2aM4iMWA50UNqGJxGwlaJaoQhCKMEIQgBCEIAQhCAEIQgBCEIARgWxYMvNICJhpDqQagKFaHpyhCMaT0Zt0af8Aoysz/BtfQ/zh/RlZn+Da+h/nCET7uPRC2JbhpZzbyXkSyErRpSuHMEZpJocidYxJvhFZbilKMuAVEk4VKAqeQBoIQjPcw9N+vkbmZrhwJszk7/qH+Ub9jhxZqCCmUaqNKpr+esfsIrJHn99TLZs5i78strsVMNlr5MAw+YAGR6xr5fh9ZyDVMozWlM01/OPyEMkXyFs20tZLDYAQ02immFCRTyoIy4QjVFLYCEIRpghCE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rosti.ru/patterns/00/02/85/9e4ec1ffd8/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1372" y="1196752"/>
            <a:ext cx="3734129" cy="4608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864096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Основные дефекты: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980728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вкус слабо выражен (нарушили рецептуру или мало добавили вкусовых ингредиентов);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часть фруктов потеряла форму, часть сохранила форму, (не сочетание фруктов заложили слишком мягкие и твердые фрукты одновременно, а не последовательно);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попадаются плодоножки, семена яблок и груш, косточки (плохо перебрали и зачистили плоды).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87208" cy="10849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желе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является французским. Так называют застывший десерт, приготовленный из фруктового сока путем добавления в него сахара и желатина.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628800"/>
            <a:ext cx="6779096" cy="4497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Ассортимент желе: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свежих ягод и фруктов;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соков, сиропов, экстрактов;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фруктово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ягодных отваров, эссенций;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молока, варенья;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плодово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ягодного пюре.</a:t>
            </a:r>
          </a:p>
          <a:p>
            <a:pPr>
              <a:buNone/>
            </a:pPr>
            <a:endParaRPr lang="ru-RU" sz="2800" dirty="0" smtClean="0">
              <a:solidFill>
                <a:schemeClr val="accent3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chemeClr val="accent3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7406640" cy="147218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Холодные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сладкие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блюда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2" name="Picture 16" descr="http://t0.gstatic.com/images?q=tbn:ANd9GcTlFUPxe318pghRcKiV0cTVYEDpCG1J94wlKy1U1jby7XWAsgkTN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188640"/>
            <a:ext cx="1933575" cy="2362201"/>
          </a:xfrm>
          <a:prstGeom prst="rect">
            <a:avLst/>
          </a:prstGeom>
          <a:noFill/>
        </p:spPr>
      </p:pic>
      <p:pic>
        <p:nvPicPr>
          <p:cNvPr id="14338" name="Picture 2" descr="http://t1.gstatic.com/images?q=tbn:ANd9GcT1LynvxcrIjOGO52-AGLXc36iq_A6WLn9EZ76ow9wxyNIGK9ay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4149080"/>
            <a:ext cx="2466975" cy="1847851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ANd9GcR7k03RPvA1J1w_rRfyirWtlYlWdfL0bJ9fYKrwNHsU4GKzH67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3717032"/>
            <a:ext cx="2466975" cy="1857375"/>
          </a:xfrm>
          <a:prstGeom prst="rect">
            <a:avLst/>
          </a:prstGeom>
          <a:noFill/>
        </p:spPr>
      </p:pic>
      <p:sp>
        <p:nvSpPr>
          <p:cNvPr id="14342" name="AutoShape 6" descr="data:image/jpeg;base64,/9j/4AAQSkZJRgABAQAAAQABAAD/2wCEAAkGBhQSERQUExQVFRUWFxUXGBgYGBcXGhUYFhwXFxgYGBcYHCYeHBojHBQUHy8gIycpLCwsFR4xNTAqNSYrLCkBCQoKDgwOGg8PGiwkHyQsLCwsLCwsLCwsLCwsLCwsLCwsLCwsKSwpLCwsLCwsLCwsLCwsLCksLCwsLCwsLCwsLP/AABEIALwBDAMBIgACEQEDEQH/xAAcAAACAwEBAQEAAAAAAAAAAAAEBQIDBgcBAAj/xABHEAABAgQEAgcFBAcFCAMAAAABAhEAAwQhBRIxQVFhBhMicYGRoTKxwdHwQlJicgcUFSOC4fEWM5Ky0iRDU4OTosLiJWNz/8QAGQEAAwEBAQAAAAAAAAAAAAAAAQIDAAQF/8QAIxEAAgICAwACAwEBAAAAAAAAAAECERIhAzFBE2EEIlFxMv/aAAwDAQACEQMRAD8AyUuXFqURKWmLgmHJFeSJBEWBMTRJJIABJ5QDFQRHoTDOXhBDZ1BL6JAzqP8ACn4w2o8CSNZdnYqmXY//AJoOveYw8YSl0jMiSdWLaabwTKwqar2Zaz/CfjG1nU6pKClJK5ajbKAgo5pA5x5VYRJSHmTJqiwJdYs/gYXJFpfjyVVsyIwKduhu9SR7zFg6PzeCP+pL/wBUaKg6OSJrlKybixIDcjYG/hDhXRtCQwlSyeeb3vByQj4ZLTMN/Z2dsgK/KpB/8ogcEmg9qWpI3JBYcyQ8dBTgaP8AhDwzfO0BYpRCUEgFwsnMNbM41vYgRrQ0OG5UzAGVdo+yR0FWGGaE51JWLDtoBIsBZQvbvEEq6Ay0OuWOtbWWotcfdPHkrzEa0I+NrZzlKItSiN4ZMickhSQCixSoZFy+8a+IcHYwiruj4BeWq3BXwMMo30SsRhEQmShBq6RQ1EUqTAaa7MALpUnUDygaZg8o6y0n+EQ0UiI5Y1hFB6Pyf+Ej/CIgcEkj/do/wiHQQ9gHPAXMEIwCcr/dkDiohH+YiNsxm/2dLGiE+Qjw044DyEaGZgKhrMkD/mD4CBF4WBrOkf8AU/8AWCYTmUOA8orVKh0rBjtNp1d05HxIiP8AZ+dsjN+RSF/5SYBhKZQiPVQwqKBaPbQpP5kke+BssYYEMqIKlQaZcQ6uCYDMmI9RBhlRYimeMIAJon2iRwQHUDyEN5aG2i0KEYxzemrVp9lah4mHtB0pmJYLAUPIwql4YYbYVSolDrZgzm/Vo+8Rqo/hHrAoNWzbUMlKpaZsxXVpV7CT/eTPyp2T+JVuDw1wtJmzEy0NKSfaOpYakq3PKwvGDoKarrp4CBnmG+rBAG5OiUiOx9GOj6KZBmzliZMQm+UEIDagPrprAlKkVjxt+A4xCVSz+rlyxbVRupVt1fXdGZxPF5gnKKVdknNxDvFGGVE2pVMWwzKUpXir5aQyoegc9V1EXNzzN9IlTZ6dR43QzwfHFVCpSGAL3590aTGOjgmlK/tJSE2a7F7g62tA1H0O6lAb2hfNu54QnxrEZ0lWV1aWPe28a3H7Jx/Z/roFxvoVNH7yWounYFueghJRdLKmQsAzCo5g4UMwa1mDbDXxhtI6UTUuVKUfV4UYiCtedIIzXdmzQVRbKVVPaN8jplJmqCXKCQCGa53HG3dBFdhqFgKz/K8c4pcLWuYlCQSomwBHv0aNPPXOlpCCDYQyRyzSjWI5VRhSSAXI0I95+t4Mqp6pZGZVykE330hThRWAFHX38jA2NzXSkk2Fg/kzxOSDCV9k8VacnMleSagEy18C3snilWhHMHaF2GV/XIchiDlUH9lQsR9bGKKGodfIGJ4PStVVAAsSFDkQE39YtwTadM5/yYLtD+mos2nmRfwHzi84DJPtJc8d4pCiIHxPHzJSMozTFnLLQbuo+rB7xaVnIgLEejSElkrOYuyTcltTyA4m0Bpw5EsOsGYRslwnuUeHr3RosKw7KCVkzJirzFHc8OSBoEi0FVoSlCiACw9kEB+XCItpdl48bfQropcyegqzCQjRKZKEpdtyr6MIsYwmZKuolafva+b6Q4wenKwhC5oCnU+UmwLkoQ4bLcF9eyI2SMLlsxSFW3u9mvC5pnTyfjYab2camze6KqahXNVlQCo+g5nhHZJuA0wSXkykj8o9LRZRUMmWnKgdlOzAee5742SJ/EYzDf0fyBLzz1LL/wAI8AL+caCi6GUCUsJSVvfMSVHze0Najq5ljtEJeHJF0E38iBYwttjuMf4JsT6IhKFGlmzJagCchWVILbMt2jATKpBJE+QgkOCUjqlg/wAPZJ8I6nUOLHSMF0hwYKWpcq6nDptobOPHWHiyUoLtCOZgUtd5M0B9ETWSe4LHZPpCuqw5ctWVaSlXA/DiIcVWBTJbHXctdjzhpS4iFoCJ8tJSLOBoO7bwaKf6QMiileLk052jR1/R5BGenJNry1FyOJQftDlYiEpQRGaoAOCRtHhKeEEZ4iQnhAMZeiwxdRMRJlpKlLLMOAuo+UaWp/R/Vm4p1WZLEpByjQAE6D5mLP0bTky66QtdgrrpQOwWUpKR4soR1vF64DsjXXXuMK2VhFMynRrCP1CSUrA66ZcsXc6APwT7yYcVVAqZSrlCxmAgnkr2j3s8X1FCajIoligu435HiOUPJEvuEJLfZ2RljGkJejvRmXIQBlcjd9o0QSkDQA7GKqkMHBFtYSz8cUQRKGYjfaFsW3JjCdTTFKJzluA29Yu/Y6VJGcBX5r+cV4OJpQDMAB+tovm06lKcqISBtx+UYZyfVmdxPoUhSnl/Pwj4dE+sZCkMB9p2Ib7sN/16UCU9oFNnIIDm0TTXqzAHtIvfccLhowHKXRZhHReTT3Sl1H7RuYuqqBBuWiE/ERLSVE9kB+J8OMLpdUuedkp48Y12T29saU6E6Bm0hNV4XJmhSZqQWV3aaaGCetElw+renCFldVur932iW7IuXPARvoaKp2hVXUUmU+QKcfifX1iWEU5TOQ4LrCis3ZJPsh+4RbTyElZKh2nAI5uwzcb7Q2msmalA0Gp4k/F40dM3MskWz6J+f1xjL0VJ12JzH9mnlgDkpVifVXlGzhBhqESK6pUs9qahK0paxSOB4uS4ikptI5eONyHPVBiBoNdnhaqT18xsoSiW9wSc9mKjy1gZPXmflScoVvw3cc9YaSqGaiSmWrXQn8I0AiF+nrxgoatFMhEtCrIS3HzuXg2k6TypisiFpUpnZLKYe4QmxbClrlqSCwt48vGA+jWBzUzCcpSAGfRzy8IKsE8ZK29mnXUoKjmmE3YDu2imbhSVh0E92hir9lkLdX9IcIQMoAIcRqvsk+THpiSnwZaFOVFuBhlLWUkWt3sfCL1TyzK8PlCmrndqGVIjk5vYZU1QW6CWLW5iMpNw6ZKmE65jrwA0hjikxsihsq/MQRPnOEnUE2fXmlXP3hiIZMEliQwmWhVpiSVcRpBUzA0O6ZSCN+PrFcsiXNSBYK04HiIdJSpJ5EOxHu5RrZOl/DNVuAAHNJdB+7se6M9jeGEgzEp7Y9pLe2BqR+IevlHQ6mVmSQkAK1/lCWqlZrlkqs/C1n+uJiil4xZQXaOcrRYEixDg7EHQiKjJTGooVpRULplgFC0mdKBuBf8AeoHIHtD8xgid0ckkuxHcS0NRzs5z0fozNzy7gKKCFAeytJJSocw/kTGuGMMr9+FJmhkkBylbWdPfuNQY9TT5QCkMlBBLCwGl/MQ0kSETPb07nY7HiO8QkmdHD0NKbHSlISElyAdItlV6kqCph1fwEUhCpWhEwM4CnduS0hz4g98TFUF2yEEX+yfK7+kI1ZVTSY/pyFMLl+VvGPkYcEnZn2DCA8GxqUxzTJaCDZJUH8iX84+xKuVMCurUkhIcspOnnASYJNJ6DarH5UgHMQLesL6npOhdk2FuF37o5n0pxCZNKUBKjfXY8oX1dNNSMwWw0YqANuTwOh1Bdtm+xDFAuwMOsArgUdpjZi/vjj8qtmbKT5kw+wvpGuUClbk8Bbvd4yYzjrs6bjFUhMt1WB0MLZWLJly38fOMNW4/MmDt6bXdu6IiuSfaWonZyWHcNHgIDjSo0tViK5qwpXZSNH1PAAcIukr3dntax8T8m8YU4Dh+cKOYqNy5Pz90PkYWWZ4ZmVIqw2idTOcoU5H3m0HdHlbiITMDlyVj1LQe4lSz434mMFX1ZNdITdhfvZz7x6wvTHX7p/4dOVO4X48oT1qhPlibLtNkrUUfjSfblE7ODYneCqmpKZBVtl98D4AlKpakjQk6bH6aHkc3FFYt/Y7wLEZU7IsasRlIZtrjjb3wxxWZlS/CMrTqMmb1wALWmjR2YBVtDr2tDoW1h1V4wiYciHcAFRKSMr3Zj9pr8IRFZf8ASLEAnaLEoUjSK5VelAZ4BxTpIlNtSdGjUZW9B9diCQC7Egcfp4x9ViKyp0qIHAGCKyStSMwIu+pvvfwgSnwxkhlhdzsUn3mGLRhSssp8Um2dRyi7G4OvzPnDD9aStOYePIwFOpMqeBgDCVduYi7Eg+YHyhmtC16fVeIGYWHsj60iqgqZqpgDkBOvM6RokdHU5XGvHjEqTCurc2idaHlNPoKVLeXcbRhVdOaiVMmSyrMELWlKVWsDZibaRvziyQAF7aRn8R6IUtUorT1ktalOSzp72PwhoyXTJxjjtoVH9Ic4D+7lqLjRRAa76vya8QHSxc5aSUhDg5mL32vDT+wMmTLUoJM1YDubC34QW83jLJQwAFmh9eA5HHHSPekFYRU0qw7iaR4KABEPE4x3+h98Z/qjUVstI9mUM6uGciyfIQ/XhnI+h+MdEMfTzprZup2Hy1yJkkJCQpJSQAH015xyqViUyRMVKmWKSyVDUgfXjHTayszaa7HRvifGOYfpDk9YtZQGmIY/nSdW8YSUK2x+GW6GknH8zixZnFn4gjdJ7tYhWY8kjKFe1a/ujEYZWkMo2CQe0921PlGf/b+eaSbAkt52iLXh0ONM1GIzSC139IUTaErOdKmJ2O7d0HU9SVC8WKReF6Kx5WugOgoyl8xJiJocq3FwduEHCPJz2ym8BjfI22VImEaAeN4vl16gbptudG5xBU5IDqtCXF8WzDKkMn1MBuhuNZOgqu6TgzU5XKE2PMncchD1EzMAe6OfImMoE8Y6BJxGXNShUsMMtxwMMnoHLGtoOwbFZkmakpJbMxGxBtGlTiS3JJ8ozdEnMcx0TDAz4D2RToZTa4neEWITh1qDul/UNEK3FghaEF3Xw25mF9ZOcvAKKR0LHKsDD0k6KyJ9S/ujzo6sIlgDQh/MQn6QVH/xtN+JfuSr5wTgk1pSPyiGl2Q43UaK+nOOzKZIXLJSVggKGxGtuYb1ivBakqlJWlakLCRYkqSRyB9kfhFuUD9JqY1ak04UElQK0kiwKLEPzCvSDaXo8qVKQCoEpADjiOUajobWCXpeqsUoWLkagaiNLh2DgoCgoKcO4IPujJVNWmVL7ZCXOhs55GFcnGintSZpB5b+Vj4xrFUXWjoVXS5R9XhTOrZaAACc930bWzeEZpHTKoIaalxsd290AmrRMXmUop8H90KXjKlUjoFDX9ZLIWPynhyhfh2Fq61Sr34xHD6mR1acs9GbgXSbd4jU4UUqBumzaEXfn4QbrRK14FUtMQkCPZlI8FJGz+Dx4uelOqkjvIEKLYsOEnMCoWeLutCbBLesEza9AQVlQyh7u4tq3HwjKYx0xlJSerSpZ4nsj5mGQU2xriGOIlDtbizfXIxzzpBNzTD1IAzXfZHPmeAgHGekC13JZzokbmCcLp80rOrdQAvdxckjVodA5ElEa9G8OEsW7yTqSdSe+HRgXCUuknnBRRFUcDG8ujOpsOfwGpjK9L+jx68LAPaQeVxa8dKl04GmvE3MK+ktI8sKa4LeenqPWKS5Mia09H5/xeWoJIbQs3qH8XEY6pkNcBgfQ8DHVOmNAUr6xIcKYEHR9jyvbxjA1ExJfZ9QfhzEczkelwRzj9jTovMPVkKLuki/B4IqCEuTtfWM9JrFywAA42I/lFU/HppBHZ72v8oXs0oODHacalM+f3+6CqLEUTHynTWzN5xibu5iaVkhhpAZmqVsdY5jKStknMB5PCubVZgNop/USzx6ZB4wuhI8yXYwwOSlSy4BbjGtlS+EY+hUEyy3E/CNPgkwZQHvrzitaIvmylRoKQ5UwLXYwmXbVXAfGPJrlByljt384zM6WsKOZKn46ue/Qwk7QJSaC5E9U2bnVqH8G0EXT5pe/G0TpJeRAfUxWiUXud/SAutllLRrOks7/YqMc1+gSPjF+DVP7pPIN5Qtx2Y9PTDh1nhdPygfC8QZCraE28W+EM+ycX+o4xskJTNS+aUoLYbp0WP8JPlD2TigWlJd3AIPEG498ZulxNKwA9iSB37pPPWFsvEVU07qlkdSr+7P3PwnleNVloSyVfw0uOSUzUMoBTFxyhFMAScoDCGK6iAppvAQ+WqAaklmAf0iqlQoBlN4QYuKc8OTT2EyDcWhvT4mRZoQJXHv6428I42UTNSMZ5RTOxHN9mEKak8Y8m1zaqbxgYBUq6Gk6qVwA8oWT5pVqX5QsnYmVkCXcP2lbDufUwUZlopGCQJcjRE6gQz/AGhkRewFh4wtlFrmBkrM+oRKToDfvilEJSs6VgySJCD94ZuBvE5lQXsNOMEKRlSlA1AA7gLPHwlgWEMjlN2BFNfS9ZLWniD57QSBH0IA5JjdN1slaSO0Cx+PnY+MYCv6OAfvEpCideR4tz1jq3S2n6ioKh7K/j9GMoZQz/gWGV37K73+MSnp2Vj9MwBow7FBHPQeULanDOAaNriWHqQog+B2IhfMkA6xFsKg+7McuhI19IslJAhjWyu0w29YEVTNpC52Zx5JdMrmTrQLdWzwUqS8X4fJdYTx9BBTSAuCXrIow4hN++GWCJaZfcGDKiUGi7C6G+YxZTbGXGkNRMATf6eF2JVgSkixUdtfEjhB80fXuhPQ4apaiVAgA3J72hZtlPD3C5Ry3dvshh9NDWTQkzADbQnuguRQBHaIbZI48AIMSMqCo3Urf5d0GtCJ0L8QklidgbDgIXrWEgl2jUUtKlZEtbJEwHtG9wH04sTGXmSjdJA/p3wZ2pUaHQrRWdoM7Zge9oOxLEEz5RQuy0sUnjxgSZqlwkMAmwAsLB21PEm53iMykfTwgLWwO4yuPYVhOPlICJ3cF7W2J8rw7VNeMtVUxA0BSdR8eRiWE9clWVHaltoo6cgYZOy0Z5/TNIVwPOSdRrFofhEJkOgAcvEO1lIvycjzgpKwTC7EABspzoU8YW0EqYmaFHOU7g8YailKrNPMIAhHMrZMyYEBBWX12tvrDeWSsXGvGBZWAy0zM4DHhsIGwRkkGIFo8Sl4v6t7R6hABhibAMYrRJlk76JHPjDj9HmHhxMUDm9ruA0HeSRCmulCYQCHAPrG16CykhK1KIBcAP3QWTk6RpUoIcnU+nKIkxfNLxTGIm4XMA1MBTsS2Tc+7vgFQWskrNuA37z8BFqUABgGECjUJOlNEqbLzEuU7cvr3xhiWBH0DHUpsvMCDoQxjAYthplzFDfUcxCvehloz9bX5hlylR93jCKokKOtlDyP840c+SQXAbiOPcYWVsp2+OscXJkn9HZxqMkI5lI7neKFUUNJqCIHXPYF9R6vE9BSadCislhA57R5SUpQQowSpDl9+cTzgQLOnGlR6S5Zzzh9KQwYaCESUvDCkqMqWLvo3yikOXxnNONPQWuG1HRBMsLmBk+0261bW4AeFzAmGoS4Ku0XtLG/NZ0CBvudLQ8lK6w516/VkgbR0RaZzzdCuVMM1WbXgBsOAj2cvtZdcuv5jon5+Ag6pqQMwQAk/ab7PfxXy2jL41iQlslNg+3Lc7vzh0tiLaHVTUImLTKChmBudQkaHTeBOkCZcuoWJaiqXbKtVibB3a2r3hFh9VkWlW5Nu7nGlrMP6yWSk2I0t6Pzg8sW/wBkGDUdMzeJSbBosw2gWogDg/ICK0pISoCz+nhDHCqoyyHuN+LGOaE1MvOGgv8AYo3JPpE/1RKRYNF8/EEahQP1wgFWIJPHyi+kJZcJYiqcm0VLxBIbvbmH3i5axDRaYMk+jI4ni00qscoGja+LwXh9dNKbl+8CI9I6ABSVj7RykeoMG0NHbkIeb0c/7ZUerrpg0y+UeScRmqUBbnbaDZdEVbWguThwTprvCps6UqRBJ4xJAjyZwGsTSoa++HD0ivqr6Q1kTChIHnEMOpM6hawvBc6kvwPP4GHi0c82eyMVWn2VEeo8jBaekUzgk84VzJZGsCqg1YlnXaSe9le0NefOCSXhYhWcAuy06HiILpqjMOBFiIVoKZe0LukOE9bLzD2k+o+Y1EMxFib2hGMjllZSEB9R9bbGFEyQpSiw04MfTWOj45ggupIsdRwPLlGKrMPY3dP5gSPBQFvERKUbQ8ZUZmppVh7P3fLUQnrAS5B7SW7BGoO4IsR5Rsp1MsDiOIZULq2nC0ssOO5vUXiTx9R0w5GmZeYskBrWgKZLUdSY1cmiQkMEsOF4IlyEi4R6CF+SKWkW+VmdwiQpL9lREMEKvbU8Ls8EV6EqDLmZU/dSde/KH8IiivAtLTpur/SDfxMSlFzd1RKU0x1h4yILMlP2lrLDxIueSRDOXjKCnq5Ryg+3NUwmL/CkaS0eajyjHTFLWrtkkNbZu4Cw8InTySQpz7IcE8tovCGKIPbNkZVOmnWrrEqUgOUOU62Bzbl27IfcxzqdN6xRIvz+MW1VeZvYS5S9z97kOUE01Jk5r2bbvi6W7FetIDlUik9pi52bWNHRVKgA4INnSeO4f60iFHS7rP8AF9aROol5QWc9+8CUn2gUnpg1YQs5gGO44+HGBqmf1aXIccRBCZoJDg97P4H5w0l4YmYkKWBkJAJSU+XAGx1jkunkvS0XWmZM10yZ7CW5mDZKj9u/dDiswlMsnq1OgaPldtnCd7bQqnqPCC5zb0h5ODJ08kZwqxEMAmM1NqVILhxBkjGbMpxzEVhLHsn8erR9jcsqUhtElzDPDwhSXF+PI84EISsWYwvoEzJczs9xGxEPlbtkaxdmpCx5RTOqHHZbxitU8kXAictNg8UTt6KJkJUqxcuTvEpabsA8WBJNgL7fXCGWE0YStJWfl5Q/grkNcKoCiW59pXoNh8Ysmy31hipiLQPUJaAhGJ6iQ2nkYXLoXLkEdxh2uU+sVqlw1i0aeQvhBoW/bT7Q1HEQsSpjF0uoYuLRVommPaeaFgEePKD5UtLObRmxWN25Qcfa4DxglOKJZwc59B4QvxsbIc1tHLXLUFFkqBB5g8I4/wBJMdmU0zqZuabKH93MftFOxUNCRYE62u8dFmTVzQSS7eZ7hwhJjOFS6iWUTBY3B3SeIPGB8ZsjH0FXJmLQX7JIdnt4pivplN/VphSlbI2uSPMuW3jPY1gM2kmWJAfsrS4f5HlA1fjc+cnLNImWZ1AAnxHyhMNjXZUcYWSWWeRv4RBAmzNVKPmYqlzMoFsx4OH88rQRKxcpFkdrgVaeQhaf8H0F0+EKZzKUrmrMB74YScMX/wDWnkkFRHk7QmndJKhQYZEjz98ATZ0xftzFKHB2HkLQPjbDlQ7rKqTKI7RWsPZJBbvaw8T4QAufMnljZP3R8TFVJRPsABvwhhKlAhk2TueMbFINn1PKCbJ8Tx/lBcoh7Bo9RLADRMGJsfpBdLNbXQwDiCCC6S4+7tFkStAWhWF9FsdyLDIR1jLSM5IBzjKHJLJIfUNreNb0b6EfrVOuYpZlzc7PZSCAEm4G5e5BGl3jns6lcvuNDGjwTpMqXJMtSlAhThlHKoMxSU77a/CNSsDT7RbjnRWZTkCYMoOiwXlq7lmw7lMe+EdTh6wdl+/+cbOfjyzKAlBN0sQpRIIfVjYDu4baRhzhs9SxlCUEu/ba9/skX4WEBwS2BSsAn0uoI8xCqqoTZvfGqm4TVI1QVDkyvJi/pC6q1ZaVoPAhn7swjelYTcRZhlGQpyojx1h7LnJGmut4DRhC1OwLa6h/J4gKAnXMG3JSB8YWnYG03YylzHMHBEZkYhkUUpSkkOHfNpw2gmmrVrNz74rG0tiWjRyA13biYfUkhKpaWuSAS9i/ERkpBJsT4RvpNMMgDaADuhoS3sElYB1a0HsqPcfn83iwVrllBjw+tfCClyFD8Q56+BgGol5uynfUERdJMlbQQspMUmXC6fUFJYXA2OvgdffFf7Q7x3g/C0Z8bNkjTTKi5CQSRrsPOKFzRv2jwGkRVVGYG0UNQLAiA348fr3R28cSLYzp50xamSCeQ0bntDqiwhKTmVflsPnC3CMcQjLKV2cxYK2UrYK/EduMP0l45+WbTqqHgk9ldVTP2kWV5PAk1AmFj2VjbY/zhgFRRWS0kOTlI0Pw590RTHaEtZRJWCiYkEGxBEc+6QdCiklVM6xclJ1T3HeOizlFTCZ2UtZW5hfPXlsPZ9/fHRGF9k7OMTSUE6hQ14iK8wOuvGOn4pgUqf7Sb/eFj5xkMT6EzUXl9tPr5Qz42jZCEKbXzgqRTvc2HH5RUZBllpiSPwmxi+VLNlap+7wiEiiC5UrM1mSNuMGJDRXKmAi39IsjkkyyJR7HgMetCjHoiaUx4IulCCAup8NUvQQ7wvoiVHMuyE3UeUAU04DVXgI0ErGFdUZYOVJBdt20eA4ujWZjpFVpE3/Z05UJsEknzBF0wuHSVrTBf8YcH+NAfzTFlTMYl/6wIqmzXVrw4Q8G4oEkmNaXHQSwSofkmAj/AAkpP/bBc2szDtda34kqbzymMwuj5OOevnHkunQdPLSC5X4DBf00koy0JLWTvYl/jE0T5BsopCdS4G3Ae0e6ECKcRciUOEByvw2Fek8QqOsURLAQjklKCrmSLxCTIbYRalMWCEpjBmD02aagc3PcLxtkiM/0YpfaWe4fGNC4ikUI2RnTGHuhdUygEtqo8NoLnLCXUfDnCwzXLnWOiKom2UKlNYhxudxAyqa9tOcMFx4QBFMhC2aCDmGvviwyTMAUl+fAGD6emSUZjc+m0C0U8qm5NEnYaaRVTfngp4qkT7JZZLuNt9fKD8PxZUlkzz+7+zM+5wTMPDgvz4nxMoJLAMHixIfXTRtm0+JhJyU+zLQ1nVbFkjMfQQBPrgnU51+ifnCdEwyppp0EiXlCwPuurLlSdcltDpswtBO5EIoDNn0+cVuVHXj8oFSjLtmHui52+vrjFyDcxaLrQoIqne4uOHCPlJCdbq2H9N4ay5YlsU/aCX8Y9m0SUMoC6h5aaQXyGoSVGDImuZqEkniLjuhJVdCBrJVl5G4MaxevnHg1iUqkMtHOano5OQXCS/K4PdAiJhBZQyqjqaJYJ84hVYPKnI7aASNwGPnEJQKKZzURMCHVThCEuz6PrCmYmINVoqpWeBvGPjNMQjyNQQinN4JnVza+mpgKXEJKsxUTq7QyVgIBN3OvuicfbxdIlAloV7MVAQxoejK52gbgTGgwjBpbAkOecaanlBOgg0K5HOq/ovUyLrllSfvJvAKC8dbnzSReM9iuDylgqKQFcRY/zg42DKjDmLZMoqIA1Ji6qpgnR4YdG5IMwk6gWjUG9GioqYIQlI2H9YsVc8gLx9NLMBufg/wgeuWQGH1p84pFCMHqpmY8hpAhQdfCLdfIGI7RehDzPBKVpAuPdFUtHa9YhNU6j3tCvsx//9k=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data:image/jpeg;base64,/9j/4AAQSkZJRgABAQAAAQABAAD/2wCEAAkGBhQSERQUExQVFRUWFxUXGBgYGBcXGhUYFhwXFxgYGBcYHCYeHBojHBQUHy8gIycpLCwsFR4xNTAqNSYrLCkBCQoKDgwOGg8PGiwkHyQsLCwsLCwsLCwsLCwsLCwsLCwsLCwsKSwpLCwsLCwsLCwsLCwsLCksLCwsLCwsLCwsLP/AABEIALwBDAMBIgACEQEDEQH/xAAcAAACAwEBAQEAAAAAAAAAAAAEBQIDBgcBAAj/xABHEAABAgQEAgcFBAcFCAMAAAABAhEAAwQhBRIxQVFhBhMicYGRoTKxwdHwQlJicgcUFSOC4fEWM5Ky0iRDU4OTosLiJWNz/8QAGQEAAwEBAQAAAAAAAAAAAAAAAQIDAAQF/8QAIxEAAgICAwACAwEBAAAAAAAAAAECERIhAzFBE2EEIlFxMv/aAAwDAQACEQMRAD8AyUuXFqURKWmLgmHJFeSJBEWBMTRJJIABJ5QDFQRHoTDOXhBDZ1BL6JAzqP8ACn4w2o8CSNZdnYqmXY//AJoOveYw8YSl0jMiSdWLaabwTKwqar2Zaz/CfjG1nU6pKClJK5ajbKAgo5pA5x5VYRJSHmTJqiwJdYs/gYXJFpfjyVVsyIwKduhu9SR7zFg6PzeCP+pL/wBUaKg6OSJrlKybixIDcjYG/hDhXRtCQwlSyeeb3vByQj4ZLTMN/Z2dsgK/KpB/8ogcEmg9qWpI3JBYcyQ8dBTgaP8AhDwzfO0BYpRCUEgFwsnMNbM41vYgRrQ0OG5UzAGVdo+yR0FWGGaE51JWLDtoBIsBZQvbvEEq6Ay0OuWOtbWWotcfdPHkrzEa0I+NrZzlKItSiN4ZMickhSQCixSoZFy+8a+IcHYwiruj4BeWq3BXwMMo30SsRhEQmShBq6RQ1EUqTAaa7MALpUnUDygaZg8o6y0n+EQ0UiI5Y1hFB6Pyf+Ej/CIgcEkj/do/wiHQQ9gHPAXMEIwCcr/dkDiohH+YiNsxm/2dLGiE+Qjw044DyEaGZgKhrMkD/mD4CBF4WBrOkf8AU/8AWCYTmUOA8orVKh0rBjtNp1d05HxIiP8AZ+dsjN+RSF/5SYBhKZQiPVQwqKBaPbQpP5kke+BssYYEMqIKlQaZcQ6uCYDMmI9RBhlRYimeMIAJon2iRwQHUDyEN5aG2i0KEYxzemrVp9lah4mHtB0pmJYLAUPIwql4YYbYVSolDrZgzm/Vo+8Rqo/hHrAoNWzbUMlKpaZsxXVpV7CT/eTPyp2T+JVuDw1wtJmzEy0NKSfaOpYakq3PKwvGDoKarrp4CBnmG+rBAG5OiUiOx9GOj6KZBmzliZMQm+UEIDagPrprAlKkVjxt+A4xCVSz+rlyxbVRupVt1fXdGZxPF5gnKKVdknNxDvFGGVE2pVMWwzKUpXir5aQyoegc9V1EXNzzN9IlTZ6dR43QzwfHFVCpSGAL3590aTGOjgmlK/tJSE2a7F7g62tA1H0O6lAb2hfNu54QnxrEZ0lWV1aWPe28a3H7Jx/Z/roFxvoVNH7yWounYFueghJRdLKmQsAzCo5g4UMwa1mDbDXxhtI6UTUuVKUfV4UYiCtedIIzXdmzQVRbKVVPaN8jplJmqCXKCQCGa53HG3dBFdhqFgKz/K8c4pcLWuYlCQSomwBHv0aNPPXOlpCCDYQyRyzSjWI5VRhSSAXI0I95+t4Mqp6pZGZVykE330hThRWAFHX38jA2NzXSkk2Fg/kzxOSDCV9k8VacnMleSagEy18C3snilWhHMHaF2GV/XIchiDlUH9lQsR9bGKKGodfIGJ4PStVVAAsSFDkQE39YtwTadM5/yYLtD+mos2nmRfwHzi84DJPtJc8d4pCiIHxPHzJSMozTFnLLQbuo+rB7xaVnIgLEejSElkrOYuyTcltTyA4m0Bpw5EsOsGYRslwnuUeHr3RosKw7KCVkzJirzFHc8OSBoEi0FVoSlCiACw9kEB+XCItpdl48bfQropcyegqzCQjRKZKEpdtyr6MIsYwmZKuolafva+b6Q4wenKwhC5oCnU+UmwLkoQ4bLcF9eyI2SMLlsxSFW3u9mvC5pnTyfjYab2camze6KqahXNVlQCo+g5nhHZJuA0wSXkykj8o9LRZRUMmWnKgdlOzAee5742SJ/EYzDf0fyBLzz1LL/wAI8AL+caCi6GUCUsJSVvfMSVHze0Najq5ljtEJeHJF0E38iBYwttjuMf4JsT6IhKFGlmzJagCchWVILbMt2jATKpBJE+QgkOCUjqlg/wAPZJ8I6nUOLHSMF0hwYKWpcq6nDptobOPHWHiyUoLtCOZgUtd5M0B9ETWSe4LHZPpCuqw5ctWVaSlXA/DiIcVWBTJbHXctdjzhpS4iFoCJ8tJSLOBoO7bwaKf6QMiileLk052jR1/R5BGenJNry1FyOJQftDlYiEpQRGaoAOCRtHhKeEEZ4iQnhAMZeiwxdRMRJlpKlLLMOAuo+UaWp/R/Vm4p1WZLEpByjQAE6D5mLP0bTky66QtdgrrpQOwWUpKR4soR1vF64DsjXXXuMK2VhFMynRrCP1CSUrA66ZcsXc6APwT7yYcVVAqZSrlCxmAgnkr2j3s8X1FCajIoligu435HiOUPJEvuEJLfZ2RljGkJejvRmXIQBlcjd9o0QSkDQA7GKqkMHBFtYSz8cUQRKGYjfaFsW3JjCdTTFKJzluA29Yu/Y6VJGcBX5r+cV4OJpQDMAB+tovm06lKcqISBtx+UYZyfVmdxPoUhSnl/Pwj4dE+sZCkMB9p2Ib7sN/16UCU9oFNnIIDm0TTXqzAHtIvfccLhowHKXRZhHReTT3Sl1H7RuYuqqBBuWiE/ERLSVE9kB+J8OMLpdUuedkp48Y12T29saU6E6Bm0hNV4XJmhSZqQWV3aaaGCetElw+renCFldVur932iW7IuXPARvoaKp2hVXUUmU+QKcfifX1iWEU5TOQ4LrCis3ZJPsh+4RbTyElZKh2nAI5uwzcb7Q2msmalA0Gp4k/F40dM3MskWz6J+f1xjL0VJ12JzH9mnlgDkpVifVXlGzhBhqESK6pUs9qahK0paxSOB4uS4ikptI5eONyHPVBiBoNdnhaqT18xsoSiW9wSc9mKjy1gZPXmflScoVvw3cc9YaSqGaiSmWrXQn8I0AiF+nrxgoatFMhEtCrIS3HzuXg2k6TypisiFpUpnZLKYe4QmxbClrlqSCwt48vGA+jWBzUzCcpSAGfRzy8IKsE8ZK29mnXUoKjmmE3YDu2imbhSVh0E92hir9lkLdX9IcIQMoAIcRqvsk+THpiSnwZaFOVFuBhlLWUkWt3sfCL1TyzK8PlCmrndqGVIjk5vYZU1QW6CWLW5iMpNw6ZKmE65jrwA0hjikxsihsq/MQRPnOEnUE2fXmlXP3hiIZMEliQwmWhVpiSVcRpBUzA0O6ZSCN+PrFcsiXNSBYK04HiIdJSpJ5EOxHu5RrZOl/DNVuAAHNJdB+7se6M9jeGEgzEp7Y9pLe2BqR+IevlHQ6mVmSQkAK1/lCWqlZrlkqs/C1n+uJiil4xZQXaOcrRYEixDg7EHQiKjJTGooVpRULplgFC0mdKBuBf8AeoHIHtD8xgid0ckkuxHcS0NRzs5z0fozNzy7gKKCFAeytJJSocw/kTGuGMMr9+FJmhkkBylbWdPfuNQY9TT5QCkMlBBLCwGl/MQ0kSETPb07nY7HiO8QkmdHD0NKbHSlISElyAdItlV6kqCph1fwEUhCpWhEwM4CnduS0hz4g98TFUF2yEEX+yfK7+kI1ZVTSY/pyFMLl+VvGPkYcEnZn2DCA8GxqUxzTJaCDZJUH8iX84+xKuVMCurUkhIcspOnnASYJNJ6DarH5UgHMQLesL6npOhdk2FuF37o5n0pxCZNKUBKjfXY8oX1dNNSMwWw0YqANuTwOh1Bdtm+xDFAuwMOsArgUdpjZi/vjj8qtmbKT5kw+wvpGuUClbk8Bbvd4yYzjrs6bjFUhMt1WB0MLZWLJly38fOMNW4/MmDt6bXdu6IiuSfaWonZyWHcNHgIDjSo0tViK5qwpXZSNH1PAAcIukr3dntax8T8m8YU4Dh+cKOYqNy5Pz90PkYWWZ4ZmVIqw2idTOcoU5H3m0HdHlbiITMDlyVj1LQe4lSz434mMFX1ZNdITdhfvZz7x6wvTHX7p/4dOVO4X48oT1qhPlibLtNkrUUfjSfblE7ODYneCqmpKZBVtl98D4AlKpakjQk6bH6aHkc3FFYt/Y7wLEZU7IsasRlIZtrjjb3wxxWZlS/CMrTqMmb1wALWmjR2YBVtDr2tDoW1h1V4wiYciHcAFRKSMr3Zj9pr8IRFZf8ASLEAnaLEoUjSK5VelAZ4BxTpIlNtSdGjUZW9B9diCQC7Egcfp4x9ViKyp0qIHAGCKyStSMwIu+pvvfwgSnwxkhlhdzsUn3mGLRhSssp8Um2dRyi7G4OvzPnDD9aStOYePIwFOpMqeBgDCVduYi7Eg+YHyhmtC16fVeIGYWHsj60iqgqZqpgDkBOvM6RokdHU5XGvHjEqTCurc2idaHlNPoKVLeXcbRhVdOaiVMmSyrMELWlKVWsDZibaRvziyQAF7aRn8R6IUtUorT1ktalOSzp72PwhoyXTJxjjtoVH9Ic4D+7lqLjRRAa76vya8QHSxc5aSUhDg5mL32vDT+wMmTLUoJM1YDubC34QW83jLJQwAFmh9eA5HHHSPekFYRU0qw7iaR4KABEPE4x3+h98Z/qjUVstI9mUM6uGciyfIQ/XhnI+h+MdEMfTzprZup2Hy1yJkkJCQpJSQAH015xyqViUyRMVKmWKSyVDUgfXjHTayszaa7HRvifGOYfpDk9YtZQGmIY/nSdW8YSUK2x+GW6GknH8zixZnFn4gjdJ7tYhWY8kjKFe1a/ujEYZWkMo2CQe0921PlGf/b+eaSbAkt52iLXh0ONM1GIzSC139IUTaErOdKmJ2O7d0HU9SVC8WKReF6Kx5WugOgoyl8xJiJocq3FwduEHCPJz2ym8BjfI22VImEaAeN4vl16gbptudG5xBU5IDqtCXF8WzDKkMn1MBuhuNZOgqu6TgzU5XKE2PMncchD1EzMAe6OfImMoE8Y6BJxGXNShUsMMtxwMMnoHLGtoOwbFZkmakpJbMxGxBtGlTiS3JJ8ozdEnMcx0TDAz4D2RToZTa4neEWITh1qDul/UNEK3FghaEF3Xw25mF9ZOcvAKKR0LHKsDD0k6KyJ9S/ujzo6sIlgDQh/MQn6QVH/xtN+JfuSr5wTgk1pSPyiGl2Q43UaK+nOOzKZIXLJSVggKGxGtuYb1ivBakqlJWlakLCRYkqSRyB9kfhFuUD9JqY1ak04UElQK0kiwKLEPzCvSDaXo8qVKQCoEpADjiOUajobWCXpeqsUoWLkagaiNLh2DgoCgoKcO4IPujJVNWmVL7ZCXOhs55GFcnGintSZpB5b+Vj4xrFUXWjoVXS5R9XhTOrZaAACc930bWzeEZpHTKoIaalxsd290AmrRMXmUop8H90KXjKlUjoFDX9ZLIWPynhyhfh2Fq61Sr34xHD6mR1acs9GbgXSbd4jU4UUqBumzaEXfn4QbrRK14FUtMQkCPZlI8FJGz+Dx4uelOqkjvIEKLYsOEnMCoWeLutCbBLesEza9AQVlQyh7u4tq3HwjKYx0xlJSerSpZ4nsj5mGQU2xriGOIlDtbizfXIxzzpBNzTD1IAzXfZHPmeAgHGekC13JZzokbmCcLp80rOrdQAvdxckjVodA5ElEa9G8OEsW7yTqSdSe+HRgXCUuknnBRRFUcDG8ujOpsOfwGpjK9L+jx68LAPaQeVxa8dKl04GmvE3MK+ktI8sKa4LeenqPWKS5Mia09H5/xeWoJIbQs3qH8XEY6pkNcBgfQ8DHVOmNAUr6xIcKYEHR9jyvbxjA1ExJfZ9QfhzEczkelwRzj9jTovMPVkKLuki/B4IqCEuTtfWM9JrFywAA42I/lFU/HppBHZ72v8oXs0oODHacalM+f3+6CqLEUTHynTWzN5xibu5iaVkhhpAZmqVsdY5jKStknMB5PCubVZgNop/USzx6ZB4wuhI8yXYwwOSlSy4BbjGtlS+EY+hUEyy3E/CNPgkwZQHvrzitaIvmylRoKQ5UwLXYwmXbVXAfGPJrlByljt384zM6WsKOZKn46ue/Qwk7QJSaC5E9U2bnVqH8G0EXT5pe/G0TpJeRAfUxWiUXud/SAutllLRrOks7/YqMc1+gSPjF+DVP7pPIN5Qtx2Y9PTDh1nhdPygfC8QZCraE28W+EM+ycX+o4xskJTNS+aUoLYbp0WP8JPlD2TigWlJd3AIPEG498ZulxNKwA9iSB37pPPWFsvEVU07qlkdSr+7P3PwnleNVloSyVfw0uOSUzUMoBTFxyhFMAScoDCGK6iAppvAQ+WqAaklmAf0iqlQoBlN4QYuKc8OTT2EyDcWhvT4mRZoQJXHv6428I42UTNSMZ5RTOxHN9mEKak8Y8m1zaqbxgYBUq6Gk6qVwA8oWT5pVqX5QsnYmVkCXcP2lbDufUwUZlopGCQJcjRE6gQz/AGhkRewFh4wtlFrmBkrM+oRKToDfvilEJSs6VgySJCD94ZuBvE5lQXsNOMEKRlSlA1AA7gLPHwlgWEMjlN2BFNfS9ZLWniD57QSBH0IA5JjdN1slaSO0Cx+PnY+MYCv6OAfvEpCideR4tz1jq3S2n6ioKh7K/j9GMoZQz/gWGV37K73+MSnp2Vj9MwBow7FBHPQeULanDOAaNriWHqQog+B2IhfMkA6xFsKg+7McuhI19IslJAhjWyu0w29YEVTNpC52Zx5JdMrmTrQLdWzwUqS8X4fJdYTx9BBTSAuCXrIow4hN++GWCJaZfcGDKiUGi7C6G+YxZTbGXGkNRMATf6eF2JVgSkixUdtfEjhB80fXuhPQ4apaiVAgA3J72hZtlPD3C5Ry3dvshh9NDWTQkzADbQnuguRQBHaIbZI48AIMSMqCo3Urf5d0GtCJ0L8QklidgbDgIXrWEgl2jUUtKlZEtbJEwHtG9wH04sTGXmSjdJA/p3wZ2pUaHQrRWdoM7Zge9oOxLEEz5RQuy0sUnjxgSZqlwkMAmwAsLB21PEm53iMykfTwgLWwO4yuPYVhOPlICJ3cF7W2J8rw7VNeMtVUxA0BSdR8eRiWE9clWVHaltoo6cgYZOy0Z5/TNIVwPOSdRrFofhEJkOgAcvEO1lIvycjzgpKwTC7EABspzoU8YW0EqYmaFHOU7g8YailKrNPMIAhHMrZMyYEBBWX12tvrDeWSsXGvGBZWAy0zM4DHhsIGwRkkGIFo8Sl4v6t7R6hABhibAMYrRJlk76JHPjDj9HmHhxMUDm9ruA0HeSRCmulCYQCHAPrG16CykhK1KIBcAP3QWTk6RpUoIcnU+nKIkxfNLxTGIm4XMA1MBTsS2Tc+7vgFQWskrNuA37z8BFqUABgGECjUJOlNEqbLzEuU7cvr3xhiWBH0DHUpsvMCDoQxjAYthplzFDfUcxCvehloz9bX5hlylR93jCKokKOtlDyP840c+SQXAbiOPcYWVsp2+OscXJkn9HZxqMkI5lI7neKFUUNJqCIHXPYF9R6vE9BSadCislhA57R5SUpQQowSpDl9+cTzgQLOnGlR6S5Zzzh9KQwYaCESUvDCkqMqWLvo3yikOXxnNONPQWuG1HRBMsLmBk+0261bW4AeFzAmGoS4Ku0XtLG/NZ0CBvudLQ8lK6w516/VkgbR0RaZzzdCuVMM1WbXgBsOAj2cvtZdcuv5jon5+Ag6pqQMwQAk/ab7PfxXy2jL41iQlslNg+3Lc7vzh0tiLaHVTUImLTKChmBudQkaHTeBOkCZcuoWJaiqXbKtVibB3a2r3hFh9VkWlW5Nu7nGlrMP6yWSk2I0t6Pzg8sW/wBkGDUdMzeJSbBosw2gWogDg/ICK0pISoCz+nhDHCqoyyHuN+LGOaE1MvOGgv8AYo3JPpE/1RKRYNF8/EEahQP1wgFWIJPHyi+kJZcJYiqcm0VLxBIbvbmH3i5axDRaYMk+jI4ni00qscoGja+LwXh9dNKbl+8CI9I6ABSVj7RykeoMG0NHbkIeb0c/7ZUerrpg0y+UeScRmqUBbnbaDZdEVbWguThwTprvCps6UqRBJ4xJAjyZwGsTSoa++HD0ivqr6Q1kTChIHnEMOpM6hawvBc6kvwPP4GHi0c82eyMVWn2VEeo8jBaekUzgk84VzJZGsCqg1YlnXaSe9le0NefOCSXhYhWcAuy06HiILpqjMOBFiIVoKZe0LukOE9bLzD2k+o+Y1EMxFib2hGMjllZSEB9R9bbGFEyQpSiw04MfTWOj45ggupIsdRwPLlGKrMPY3dP5gSPBQFvERKUbQ8ZUZmppVh7P3fLUQnrAS5B7SW7BGoO4IsR5Rsp1MsDiOIZULq2nC0ssOO5vUXiTx9R0w5GmZeYskBrWgKZLUdSY1cmiQkMEsOF4IlyEi4R6CF+SKWkW+VmdwiQpL9lREMEKvbU8Ls8EV6EqDLmZU/dSde/KH8IiivAtLTpur/SDfxMSlFzd1RKU0x1h4yILMlP2lrLDxIueSRDOXjKCnq5Ryg+3NUwmL/CkaS0eajyjHTFLWrtkkNbZu4Cw8InTySQpz7IcE8tovCGKIPbNkZVOmnWrrEqUgOUOU62Bzbl27IfcxzqdN6xRIvz+MW1VeZvYS5S9z97kOUE01Jk5r2bbvi6W7FetIDlUik9pi52bWNHRVKgA4INnSeO4f60iFHS7rP8AF9aROol5QWc9+8CUn2gUnpg1YQs5gGO44+HGBqmf1aXIccRBCZoJDg97P4H5w0l4YmYkKWBkJAJSU+XAGx1jkunkvS0XWmZM10yZ7CW5mDZKj9u/dDiswlMsnq1OgaPldtnCd7bQqnqPCC5zb0h5ODJ08kZwqxEMAmM1NqVILhxBkjGbMpxzEVhLHsn8erR9jcsqUhtElzDPDwhSXF+PI84EISsWYwvoEzJczs9xGxEPlbtkaxdmpCx5RTOqHHZbxitU8kXAictNg8UTt6KJkJUqxcuTvEpabsA8WBJNgL7fXCGWE0YStJWfl5Q/grkNcKoCiW59pXoNh8Ysmy31hipiLQPUJaAhGJ6iQ2nkYXLoXLkEdxh2uU+sVqlw1i0aeQvhBoW/bT7Q1HEQsSpjF0uoYuLRVommPaeaFgEePKD5UtLObRmxWN25Qcfa4DxglOKJZwc59B4QvxsbIc1tHLXLUFFkqBB5g8I4/wBJMdmU0zqZuabKH93MftFOxUNCRYE62u8dFmTVzQSS7eZ7hwhJjOFS6iWUTBY3B3SeIPGB8ZsjH0FXJmLQX7JIdnt4pivplN/VphSlbI2uSPMuW3jPY1gM2kmWJAfsrS4f5HlA1fjc+cnLNImWZ1AAnxHyhMNjXZUcYWSWWeRv4RBAmzNVKPmYqlzMoFsx4OH88rQRKxcpFkdrgVaeQhaf8H0F0+EKZzKUrmrMB74YScMX/wDWnkkFRHk7QmndJKhQYZEjz98ATZ0xftzFKHB2HkLQPjbDlQ7rKqTKI7RWsPZJBbvaw8T4QAufMnljZP3R8TFVJRPsABvwhhKlAhk2TueMbFINn1PKCbJ8Tx/lBcoh7Bo9RLADRMGJsfpBdLNbXQwDiCCC6S4+7tFkStAWhWF9FsdyLDIR1jLSM5IBzjKHJLJIfUNreNb0b6EfrVOuYpZlzc7PZSCAEm4G5e5BGl3jns6lcvuNDGjwTpMqXJMtSlAhThlHKoMxSU77a/CNSsDT7RbjnRWZTkCYMoOiwXlq7lmw7lMe+EdTh6wdl+/+cbOfjyzKAlBN0sQpRIIfVjYDu4baRhzhs9SxlCUEu/ba9/skX4WEBwS2BSsAn0uoI8xCqqoTZvfGqm4TVI1QVDkyvJi/pC6q1ZaVoPAhn7swjelYTcRZhlGQpyojx1h7LnJGmut4DRhC1OwLa6h/J4gKAnXMG3JSB8YWnYG03YylzHMHBEZkYhkUUpSkkOHfNpw2gmmrVrNz74rG0tiWjRyA13biYfUkhKpaWuSAS9i/ERkpBJsT4RvpNMMgDaADuhoS3sElYB1a0HsqPcfn83iwVrllBjw+tfCClyFD8Q56+BgGol5uynfUERdJMlbQQspMUmXC6fUFJYXA2OvgdffFf7Q7x3g/C0Z8bNkjTTKi5CQSRrsPOKFzRv2jwGkRVVGYG0UNQLAiA348fr3R28cSLYzp50xamSCeQ0bntDqiwhKTmVflsPnC3CMcQjLKV2cxYK2UrYK/EduMP0l45+WbTqqHgk9ldVTP2kWV5PAk1AmFj2VjbY/zhgFRRWS0kOTlI0Pw590RTHaEtZRJWCiYkEGxBEc+6QdCiklVM6xclJ1T3HeOizlFTCZ2UtZW5hfPXlsPZ9/fHRGF9k7OMTSUE6hQ14iK8wOuvGOn4pgUqf7Sb/eFj5xkMT6EzUXl9tPr5Qz42jZCEKbXzgqRTvc2HH5RUZBllpiSPwmxi+VLNlap+7wiEiiC5UrM1mSNuMGJDRXKmAi39IsjkkyyJR7HgMetCjHoiaUx4IulCCAup8NUvQQ7wvoiVHMuyE3UeUAU04DVXgI0ErGFdUZYOVJBdt20eA4ujWZjpFVpE3/Z05UJsEknzBF0wuHSVrTBf8YcH+NAfzTFlTMYl/6wIqmzXVrw4Q8G4oEkmNaXHQSwSofkmAj/AAkpP/bBc2szDtda34kqbzymMwuj5OOevnHkunQdPLSC5X4DBf00koy0JLWTvYl/jE0T5BsopCdS4G3Ae0e6ECKcRciUOEByvw2Fek8QqOsURLAQjklKCrmSLxCTIbYRalMWCEpjBmD02aagc3PcLxtkiM/0YpfaWe4fGNC4ikUI2RnTGHuhdUygEtqo8NoLnLCXUfDnCwzXLnWOiKom2UKlNYhxudxAyqa9tOcMFx4QBFMhC2aCDmGvviwyTMAUl+fAGD6emSUZjc+m0C0U8qm5NEnYaaRVTfngp4qkT7JZZLuNt9fKD8PxZUlkzz+7+zM+5wTMPDgvz4nxMoJLAMHixIfXTRtm0+JhJyU+zLQ1nVbFkjMfQQBPrgnU51+ifnCdEwyppp0EiXlCwPuurLlSdcltDpswtBO5EIoDNn0+cVuVHXj8oFSjLtmHui52+vrjFyDcxaLrQoIqne4uOHCPlJCdbq2H9N4ay5YlsU/aCX8Y9m0SUMoC6h5aaQXyGoSVGDImuZqEkniLjuhJVdCBrJVl5G4MaxevnHg1iUqkMtHOano5OQXCS/K4PdAiJhBZQyqjqaJYJ84hVYPKnI7aASNwGPnEJQKKZzURMCHVThCEuz6PrCmYmINVoqpWeBvGPjNMQjyNQQinN4JnVza+mpgKXEJKsxUTq7QyVgIBN3OvuicfbxdIlAloV7MVAQxoejK52gbgTGgwjBpbAkOecaanlBOgg0K5HOq/ovUyLrllSfvJvAKC8dbnzSReM9iuDylgqKQFcRY/zg42DKjDmLZMoqIA1Ji6qpgnR4YdG5IMwk6gWjUG9GioqYIQlI2H9YsVc8gLx9NLMBufg/wgeuWQGH1p84pFCMHqpmY8hpAhQdfCLdfIGI7RehDzPBKVpAuPdFUtHa9YhNU6j3tCvsx//9k=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8" name="Picture 12" descr="http://t2.gstatic.com/images?q=tbn:ANd9GcRDdi4u8K9F52887mHuZnwwmxZJUzmL0CuFKMXg9P_WICxPDBQ3Yw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3888" y="3861048"/>
            <a:ext cx="2381250" cy="1924051"/>
          </a:xfrm>
          <a:prstGeom prst="rect">
            <a:avLst/>
          </a:prstGeom>
          <a:noFill/>
        </p:spPr>
      </p:pic>
      <p:pic>
        <p:nvPicPr>
          <p:cNvPr id="14354" name="Picture 18" descr="http://t0.gstatic.com/images?q=tbn:ANd9GcTDRjvo4dNtTZ5DJjmM4hWdDjYbBBKm0XDkCgFNMeGhXCspGi-pmw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4008" y="260648"/>
            <a:ext cx="1944216" cy="1649397"/>
          </a:xfrm>
          <a:prstGeom prst="rect">
            <a:avLst/>
          </a:prstGeom>
          <a:noFill/>
        </p:spPr>
      </p:pic>
      <p:pic>
        <p:nvPicPr>
          <p:cNvPr id="14356" name="Picture 20" descr="http://t3.gstatic.com/images?q=tbn:ANd9GcTufJovGCkSp9wfkDSBtZyB8CNZGILanXW76wOiN4uDlOPBWUoAX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03648" y="260648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Технологический процесс приготовления желе: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862150" cy="52482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908720"/>
            <a:ext cx="157163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Желатин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643050"/>
            <a:ext cx="1571636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Замочить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908720"/>
            <a:ext cx="214485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Плоды или ягоды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1484784"/>
            <a:ext cx="2643206" cy="273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Перебрать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6237312"/>
            <a:ext cx="6552728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Отпускают желе по 100…150г с соусом, сиропом, взбитыми сливками.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24128" y="908720"/>
            <a:ext cx="1571636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908720"/>
            <a:ext cx="1428760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Сахарный песок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5" idx="2"/>
            <a:endCxn id="6" idx="0"/>
          </p:cNvCxnSpPr>
          <p:nvPr/>
        </p:nvCxnSpPr>
        <p:spPr>
          <a:xfrm flipH="1">
            <a:off x="2000232" y="1337348"/>
            <a:ext cx="0" cy="305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979712" y="2060848"/>
            <a:ext cx="1588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20" idx="2"/>
          </p:cNvCxnSpPr>
          <p:nvPr/>
        </p:nvCxnSpPr>
        <p:spPr>
          <a:xfrm>
            <a:off x="6509946" y="1337348"/>
            <a:ext cx="6270" cy="10115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21" idx="2"/>
          </p:cNvCxnSpPr>
          <p:nvPr/>
        </p:nvCxnSpPr>
        <p:spPr>
          <a:xfrm>
            <a:off x="8238708" y="1337348"/>
            <a:ext cx="5700" cy="2091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static.eva.ru/eva/120001-130000/124323/contest/200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4581128"/>
            <a:ext cx="2160240" cy="1620180"/>
          </a:xfrm>
          <a:prstGeom prst="rect">
            <a:avLst/>
          </a:prstGeom>
          <a:noFill/>
        </p:spPr>
      </p:pic>
      <p:pic>
        <p:nvPicPr>
          <p:cNvPr id="3078" name="Picture 6" descr="http://t2.gstatic.com/images?q=tbn:ANd9GcTnDmEbuPCnjmIVfBVE0uDw_0G1mfHXihRnqioHHznIK2wig36gbyTaY6Ixr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3573016"/>
            <a:ext cx="2695575" cy="1695451"/>
          </a:xfrm>
          <a:prstGeom prst="rect">
            <a:avLst/>
          </a:prstGeom>
          <a:noFill/>
        </p:spPr>
      </p:pic>
      <p:sp>
        <p:nvSpPr>
          <p:cNvPr id="69" name="Прямоугольник 68"/>
          <p:cNvSpPr/>
          <p:nvPr/>
        </p:nvSpPr>
        <p:spPr>
          <a:xfrm>
            <a:off x="3131840" y="1844824"/>
            <a:ext cx="2643206" cy="273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131840" y="2204864"/>
            <a:ext cx="2643206" cy="273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Залить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31840" y="2564904"/>
            <a:ext cx="2643206" cy="273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Варить 5…8 мин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131840" y="2924944"/>
            <a:ext cx="2643206" cy="273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Процедить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131840" y="3284984"/>
            <a:ext cx="2643206" cy="273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Добавить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131840" y="3645024"/>
            <a:ext cx="2643206" cy="273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Довести до кипения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131840" y="4005064"/>
            <a:ext cx="2643206" cy="273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131840" y="4365104"/>
            <a:ext cx="2643206" cy="2737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Процедить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131840" y="4725144"/>
            <a:ext cx="3240360" cy="2160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Разлить в порционные формы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131840" y="5085184"/>
            <a:ext cx="3240360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Охладить при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0…8̊ С в течении 1,5…2ч.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131840" y="5733256"/>
            <a:ext cx="3240360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Выложить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креманку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в вазочку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Прямая соединительная линия 84"/>
          <p:cNvCxnSpPr>
            <a:stCxn id="10" idx="2"/>
            <a:endCxn id="11" idx="0"/>
          </p:cNvCxnSpPr>
          <p:nvPr/>
        </p:nvCxnSpPr>
        <p:spPr>
          <a:xfrm flipH="1">
            <a:off x="4453443" y="1337348"/>
            <a:ext cx="0" cy="147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11" idx="2"/>
            <a:endCxn id="69" idx="0"/>
          </p:cNvCxnSpPr>
          <p:nvPr/>
        </p:nvCxnSpPr>
        <p:spPr>
          <a:xfrm>
            <a:off x="4453443" y="1758566"/>
            <a:ext cx="0" cy="862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69" idx="2"/>
            <a:endCxn id="71" idx="0"/>
          </p:cNvCxnSpPr>
          <p:nvPr/>
        </p:nvCxnSpPr>
        <p:spPr>
          <a:xfrm>
            <a:off x="4453443" y="2118606"/>
            <a:ext cx="0" cy="862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71" idx="2"/>
            <a:endCxn id="73" idx="0"/>
          </p:cNvCxnSpPr>
          <p:nvPr/>
        </p:nvCxnSpPr>
        <p:spPr>
          <a:xfrm>
            <a:off x="4453443" y="2478646"/>
            <a:ext cx="0" cy="862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stCxn id="73" idx="2"/>
            <a:endCxn id="75" idx="0"/>
          </p:cNvCxnSpPr>
          <p:nvPr/>
        </p:nvCxnSpPr>
        <p:spPr>
          <a:xfrm>
            <a:off x="4453443" y="2838686"/>
            <a:ext cx="0" cy="862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75" idx="2"/>
            <a:endCxn id="77" idx="0"/>
          </p:cNvCxnSpPr>
          <p:nvPr/>
        </p:nvCxnSpPr>
        <p:spPr>
          <a:xfrm>
            <a:off x="4453443" y="3198726"/>
            <a:ext cx="0" cy="862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77" idx="2"/>
            <a:endCxn id="78" idx="0"/>
          </p:cNvCxnSpPr>
          <p:nvPr/>
        </p:nvCxnSpPr>
        <p:spPr>
          <a:xfrm>
            <a:off x="4453443" y="3558766"/>
            <a:ext cx="0" cy="862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78" idx="2"/>
            <a:endCxn id="79" idx="0"/>
          </p:cNvCxnSpPr>
          <p:nvPr/>
        </p:nvCxnSpPr>
        <p:spPr>
          <a:xfrm>
            <a:off x="4453443" y="3918806"/>
            <a:ext cx="0" cy="862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79" idx="2"/>
            <a:endCxn id="80" idx="0"/>
          </p:cNvCxnSpPr>
          <p:nvPr/>
        </p:nvCxnSpPr>
        <p:spPr>
          <a:xfrm>
            <a:off x="4453443" y="4278846"/>
            <a:ext cx="0" cy="862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83" idx="0"/>
            <a:endCxn id="83" idx="0"/>
          </p:cNvCxnSpPr>
          <p:nvPr/>
        </p:nvCxnSpPr>
        <p:spPr>
          <a:xfrm>
            <a:off x="4752020" y="57332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83" idx="0"/>
            <a:endCxn id="83" idx="0"/>
          </p:cNvCxnSpPr>
          <p:nvPr/>
        </p:nvCxnSpPr>
        <p:spPr>
          <a:xfrm>
            <a:off x="4752020" y="57332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3" idx="0"/>
            <a:endCxn id="83" idx="0"/>
          </p:cNvCxnSpPr>
          <p:nvPr/>
        </p:nvCxnSpPr>
        <p:spPr>
          <a:xfrm>
            <a:off x="4752020" y="57332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427984" y="4653136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stCxn id="82" idx="0"/>
            <a:endCxn id="82" idx="0"/>
          </p:cNvCxnSpPr>
          <p:nvPr/>
        </p:nvCxnSpPr>
        <p:spPr>
          <a:xfrm>
            <a:off x="4752020" y="508518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4427984" y="4941168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4427984" y="5589240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>
            <a:endCxn id="77" idx="1"/>
          </p:cNvCxnSpPr>
          <p:nvPr/>
        </p:nvCxnSpPr>
        <p:spPr>
          <a:xfrm flipV="1">
            <a:off x="1979712" y="3421875"/>
            <a:ext cx="1152128" cy="7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stCxn id="71" idx="3"/>
          </p:cNvCxnSpPr>
          <p:nvPr/>
        </p:nvCxnSpPr>
        <p:spPr>
          <a:xfrm>
            <a:off x="5775046" y="2341755"/>
            <a:ext cx="741170" cy="7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>
            <a:stCxn id="77" idx="3"/>
          </p:cNvCxnSpPr>
          <p:nvPr/>
        </p:nvCxnSpPr>
        <p:spPr>
          <a:xfrm>
            <a:off x="5775046" y="3421875"/>
            <a:ext cx="24693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112568" cy="95436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Подача желе: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ist1.objorka.com/img0004/21/421_0180qx0_3360_6g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3573016"/>
            <a:ext cx="2736304" cy="2052228"/>
          </a:xfrm>
          <a:prstGeom prst="rect">
            <a:avLst/>
          </a:prstGeom>
          <a:noFill/>
        </p:spPr>
      </p:pic>
      <p:pic>
        <p:nvPicPr>
          <p:cNvPr id="1036" name="Picture 12" descr="http://sladko-sladko.ru/wp-content/uploads/2011/09/%D0%96%D0%B5%D0%BB%D0%B5-%D0%B2%D0%B8%D1%88%D0%B5%D0%BD%D0%BA%D0%B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196752"/>
            <a:ext cx="2391316" cy="2199531"/>
          </a:xfrm>
          <a:prstGeom prst="rect">
            <a:avLst/>
          </a:prstGeom>
          <a:noFill/>
        </p:spPr>
      </p:pic>
      <p:pic>
        <p:nvPicPr>
          <p:cNvPr id="1038" name="Picture 14" descr="http://bestcooking.narod.ru/img/Fructovo_yagodnoe_gel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869160"/>
            <a:ext cx="2825425" cy="1772816"/>
          </a:xfrm>
          <a:prstGeom prst="rect">
            <a:avLst/>
          </a:prstGeom>
          <a:noFill/>
        </p:spPr>
      </p:pic>
      <p:pic>
        <p:nvPicPr>
          <p:cNvPr id="1040" name="Picture 16" descr="http://t0.gstatic.com/images?q=tbn:ANd9GcTIygAQgvVKyQyRex5UENifLFR8P_p0Nz95VRkzmwRYGMkJ8aoaIalo7BS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2477" y="1268761"/>
            <a:ext cx="2301484" cy="1512167"/>
          </a:xfrm>
          <a:prstGeom prst="rect">
            <a:avLst/>
          </a:prstGeom>
          <a:noFill/>
        </p:spPr>
      </p:pic>
      <p:pic>
        <p:nvPicPr>
          <p:cNvPr id="1042" name="Picture 18" descr="http://champinion.ru/wp-content/uploads/2012/03/Slivochnoe_jele-300x22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2564904"/>
            <a:ext cx="2857500" cy="2143125"/>
          </a:xfrm>
          <a:prstGeom prst="rect">
            <a:avLst/>
          </a:prstGeom>
          <a:noFill/>
        </p:spPr>
      </p:pic>
      <p:pic>
        <p:nvPicPr>
          <p:cNvPr id="1044" name="Picture 20" descr="http://kakchto.com/kc-img/ZHele-620x35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68144" y="692696"/>
            <a:ext cx="3061369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i068.radikal.ru/1209/61/13d912a273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5013176"/>
            <a:ext cx="2160240" cy="1620180"/>
          </a:xfrm>
          <a:prstGeom prst="rect">
            <a:avLst/>
          </a:prstGeom>
          <a:noFill/>
        </p:spPr>
      </p:pic>
      <p:pic>
        <p:nvPicPr>
          <p:cNvPr id="69636" name="Picture 4" descr="http://allrecipesfood.ru/images/stories/desert/legkie/jele-arbu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2780928"/>
            <a:ext cx="2367061" cy="1587277"/>
          </a:xfrm>
          <a:prstGeom prst="rect">
            <a:avLst/>
          </a:prstGeom>
          <a:noFill/>
        </p:spPr>
      </p:pic>
      <p:pic>
        <p:nvPicPr>
          <p:cNvPr id="41994" name="Picture 10" descr="http://t3.gstatic.com/images?q=tbn:ANd9GcQgY9SdAnOZrYyM74sw5YH97kBELQY7Qw0YX66MM_eLRXYEOyB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0"/>
            <a:ext cx="1762125" cy="2590800"/>
          </a:xfrm>
          <a:prstGeom prst="rect">
            <a:avLst/>
          </a:prstGeom>
          <a:noFill/>
        </p:spPr>
      </p:pic>
      <p:pic>
        <p:nvPicPr>
          <p:cNvPr id="41992" name="Picture 8" descr="http://img0.liveinternet.ru/images/attach/c/1/50/655/50655888_Povarenok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2276872"/>
            <a:ext cx="1944216" cy="2305285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635896" y="2132856"/>
            <a:ext cx="2736304" cy="2304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качеству желе: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331640" y="4149080"/>
            <a:ext cx="2664296" cy="244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Вкус – сладкий, с привкусом и запахом тех продуктов, из которых приготовлено желе.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87624" y="260648"/>
            <a:ext cx="2664296" cy="244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 – масса однородная, слегка упругая.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28184" y="260648"/>
            <a:ext cx="2664296" cy="25202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Консистенция студнеобразная, может быть прозрачной и непрозрачной.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12160" y="4005064"/>
            <a:ext cx="2699792" cy="244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Фрукты и ягоды аккуратно выложенные в виде рисунков.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6200000">
            <a:off x="5004048" y="4509120"/>
            <a:ext cx="720080" cy="1008112"/>
          </a:xfrm>
          <a:prstGeom prst="bentArrow">
            <a:avLst>
              <a:gd name="adj1" fmla="val 25000"/>
              <a:gd name="adj2" fmla="val 22070"/>
              <a:gd name="adj3" fmla="val 25000"/>
              <a:gd name="adj4" fmla="val 41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5400000">
            <a:off x="4283968" y="1196752"/>
            <a:ext cx="720080" cy="1008112"/>
          </a:xfrm>
          <a:prstGeom prst="bentArrow">
            <a:avLst>
              <a:gd name="adj1" fmla="val 25000"/>
              <a:gd name="adj2" fmla="val 2304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>
            <a:off x="2555776" y="3068960"/>
            <a:ext cx="720080" cy="9361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10800000">
            <a:off x="6444208" y="2780928"/>
            <a:ext cx="726494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986" name="AutoShape 2" descr="data:image/jpeg;base64,/9j/4AAQSkZJRgABAQAAAQABAAD/2wCEAAkGBhMSERUUExQWFRMWGRgaFhgYGBoaHBsYGhsYIB4YGx4bHCYeGyEjGhcYIC8gIycqLCwsHB4xNTAqNSYrLCkBCQoKDgwOGg8PGiwkHyQsKiwsLCosLCwqLC8sKiwpLyosLCksLCwsLC0sLCwsLCkqKSosKSwsKSksLCwsLCksLP/AABEIAPUAzgMBIgACEQEDEQH/xAAcAAEAAgMBAQEAAAAAAAAAAAAABgcEBQgDAgH/xABKEAABAgMGAwUFBQQIAwkBAAABAgMABBEFBhIhMUEHUWETIjJxgRQjQlKRCGKhscFDcpLRFyQzU1SCk+EVGPA0RGNzorLC0vEW/8QAGgEBAQEBAQEBAAAAAAAAAAAAAAIBAwQFBv/EAC8RAAICAAQDBQgDAQAAAAAAAAABAhEDEiExBEFRIjJh0fAFE3GBkaGx4ULB8VL/2gAMAwEAAhEDEQA/ALvhCEYYIQhACEIQAhCEAIx5+0WmEY3nENoHxLUEj6mMO8l42ZGXU++qiE5ADVSjolI3JjnG8V5Jy2ZoAJUqpPYsIzCRzPM01UYlt8iki5Z/jXZrYNHFOKHwoQo1/wA1KRqpr7QEmKdmy8vnkE0+pziJWXwFnnBV1xpjkM3D64aARuHfs8HD3Zzv/eb7v4GsRkbVOT+3kboeVtfaBcOUrLhPNTpqfRKcvqYi54rWu+sJbdJVoEtNCp60FY3q/s/zQcSBMNKbqMSqKCgK50BqK0i27qXNlrPaDbCBWnecIBWs81H9NBFZFzFlM/8AHby/LNf6EezHF615evtDGIA0ONpSM+VRF+R+KSDqKw93EzMVXYPH6WcoJlpbJ3Unvp/DvD6RY9kW7LzSMbDqHU80kGnnyjT2/wAN5CbB7RhKVn42xgUOtRr6xVVt8K5+zFmZkXVOIR3iU91wAZ95Ojg6CFNbMaMvuEU7dLj0kjBPowkaOtpJB/eTqk+UWtZNsMzLYdYcS42dCk19DyPSKUuRlGZCEI0wQhCAEIQgBCEIAQhCAEIQgBFfX14wy8kVNMjt3xUEA9xJ+8fPYRg8X+I3sqDKS6vfuJONQObaT/8AIxVlxbgP2m6cJwMpPvHSK5/Kn5lflvHO3J6bfk6VW5iXtvvM2gsKmFgJTXAhOSE13puesW9wNuj2EsZtY97MDuV2aBy/iOf0iRXf4WWfKAYWQ4vdbvfJ+uQ+kSxCAAAAABoBkBFpJbEt2fsI+XHQkFSiABmSTQAdTH0DGkiEIQAhGDatuMSwSXnAjGoJQDmVKOgSBmT5RnQAhCEAQ+9HCqRnSVlvsnT+0aok15keE/SKjtGxbSu+/wBq0sllR8YBLawPhdT8JodfoY6MjxnJNDqFNuJC0LBCkkVBB2MY1ZqZErgcS2bSTgI7KZSKrbJyI+ZB+Ic9xEzjnDiBcpyx5pt6WWoNKUSwseJtQzwE75acxWsW9w0v8m0pfv0TMt0DqRoeSx0Vy2MZtozWiYwhCKJEIQgBCEIAQhCAEYNu2siVl3X1+FtJUevIepoIzorLjzbJbkUMgkF9edDqlOZB5itImbpFRVspltL1pTwBV72ZcpiVtU/klMdSWHYzcpLtsNABCEgDKlTuo9SczHO/B6VS5a7GL4Q4seaU5R0iibQVlAWkrAqUgioGlSNdY1KkJM9oQjDti12pVlbzyghtAqSfyHMnQCNJIBxxvQGJMSyT7yZyPRoeI+p7sV/cnjBMyQDTwMwwMkgmi0DklR1HQxGb33nXPzbkwuoCskJJrgbGif1PWJnc/gm5OSyX3nix2maEYQTg2Ua6E8uVIFExb4+yJTUtvhVPDhBz5VBpGktXj444OzkpVQdVkkrIUa9EJ1P4Rlyn2emgr3k24pPJKUpP1zieXYuFJyA9w0Me7iu8s/5jmB0EBoaC41xpgOietJ0vTZT7tBzSyDqANMW2WkT1DySSAQSk0UAdDyPLKPuIBxAurMIUZ+zVKbm007ZCdHkDmk5KUNq6wMJ/CKPsn7QTyQBMyyVkZKU2rAf4VZA12jf2PxsM3NMy7EmvE4qiipY7qd1ZDYZ5wFFowhCBhFOKF30zdmvJPibSXWzyUgE/imo9Yorhdbqpa0mFCpS6eyWAdQvT6Kzi/uIdo9hZk0uoB7JSRXmvugfjHO3D2z1PWlKITqHEqOVaBGZ/KOWN3JV0LidVwhCOpAhCEAIQhACEIQAii/tAzxMzLtVySgqpyKjStfSLyccCQSTQAEk9BrHL1+bxrtKfUpAxDF2TCRqU1oPqc+kRLVouOzNRYCpjt0JlCoPuVbRgND3siK7ZanaOjOH1wEWc2VLPazbmbzpJJP3Uk50H4xjcOOGzVnthxYCptaR2izmE11QjkOZ3iPX94wvyzypaWllocBIxvJOfVtI8Q61izCybat5iUaLsw4ltA3O/QDUnoI514i8RnLTWEhJblmzVCCalRz76+tNBtWPC3bNtWbwTEw2+4XVUaGE7D4UDwClMzSsT24fBCnvbRAOhQwDkN6uEa8sIgNjScKeF6ppSZuZSUyySC2g6ukbn7lfrF/AR8tthIAAAAFABkABsI+oGNiEIQMEIQgDm7jQyyi1VhpAQezQpygoFOGtVU5kUi1uE1xhIyoccT/WXgFLOXcTs2D9CeZiteJGFN4Ul0+7xyxUVDIIqNeYyzPnHQiCCMtNqcoFPY+HJhKSApSQTWlSBWmtK6x9KcAFSQBzrl9Y0l7rpS8+zgfqMNShxKsKkGmZB8tRuI5itSaWhbjImXHmkKKUqxrwqCcsQGKlIGJFn8b77svIRJsLDhC8bxTmkUrRFRqa55co9OAl1jVyeWNi2z1HxK/SNRwx4TGb9/OIUmWpVtNcJcJ3O4T+cXzKyqGkJbbSEoSAEpAoABsI5vtPTb16+xWx6whCOhAhCEAIQhACEIQBDOLluezWY7QjG7RtOdD3tSOdB+cV1wGuyl2YcmlpqGAEt1/vFaqHUJFPWN/8AaEcIlpYDQuKr6JEff2fFj2SYFcw9mPNOURHd+uR0fdRa0fC2UkglIJGhIBp5R9wizmR20b2patGWkgEkvIcWok0KcPhAG+KivpEiihbwWyW71JWs1CHWmxXZK2wPzWfrF9QNYhCEDBCECYAQiu7y8bpKWJQzWZcGXcICAeWM5H0iubR4vWpOLwS/uq6IYTiVy8Rz3gbRJftAXcJ7GcSnIDsnT0OaCelcQ9RENu5xan5NvswtLrYFEh0ElIGwUM6dDGgtu0ZwqKJp55SqAFLjhUKV0OdDnGrIjCqJdebinPzqC2twNtEUUhsUxDko6kdIkvCvhSXymanEFLKTVtpQoXCPiUD8I2G8b7hDcez3Zdubop54Gig5SjbidQlIy6gmsWzE974GN0fiUgCgyA0j9hCLJEIQgBCEIAQhCAEIQgCEcX7vGas5eAVcZIcTrWg8QFNcvyioOFV9RZ837w0l3qJc+6R4XPTMHoTHSxEU5xD4LqccU/IAVWSVskgCp1UgnIV+WIrK76nRO1Rb8vMpcSFoUFJUKhQNQRzBEfr76UJKlqCUjUqIAHmTHLzEzatmd1PtMuCaUwkoJ6VBT9IwbXt+em8ph190fKQcNf3QAI3MupmRm34p2tLzFpLelXMQKUArAoO0TUVSd9E5xfVwrxiekWXqjHhCXADWi05EH8/WObF3SnA0p5Us6lpAqpSklICedDnEq4OXzTJTRadVRiYwiuyXa0So8gQaE9YKSewaOioQBjzmJhLaVLWoJQkEqUTQADUkxRBpr33xYs5jtXiSTkhA8S1ch+p2ijLzcYZ2cQ40MDDLndKUVxYa6FVeWRpSMi888u3rUCZfF7O2MKV0ySj4nSDpiOg3oI97auhLptWz5NKaMqSkL5rzqSo81Up0ib1o6KDrMYV3bVsuWbQHZV1wLNDMON9wn7gOQA5DOJFfq1GpRtlEmG2lzKkqLjdEnsU0Oqc6K0+sbribbAaBl0ISGWUBRQEihNKgDLKg5RX9vWuw9ZbCCkJmEqSUE/IpSsQSeQyqD6R6J8K4RjiPW9a8Op58PjViSlhLStL8en0LFuzabM4TKzDDCmnQcGFtKeZ2HKprrEHtu5aUmbkykmZlx20q58Tsvu2r5inMDeP26t4JezUpcdcDq2gcDbZqVqVUAV0CQCakxprUv/OOzwnsGBSElLacCihLZ2JoMXMmOnGqCmsirRWujOHs54mR+8dq3Te7XUyuFvEEWa6tLqSph4pxEHNBGWOm4pkRHRsnOodQlxtSVoUKhSTUERzGwmWtBRSECVnFk4MB9w6r5SDm2o7EZRg2NOzyHBKyzjzaysjskqw9/fI5DTPaPFryPe4nWEI5qtayrXkEGZcmHEjEAVJfKjU6VBy16RcnC297loSWN0DtW1Ftahooj4qbVGohm1McWiYwhCLIEIQgBH4tYAJJoBqTH7FM8YOJCkrMpLLoAPerHP5QekROTWi3LhHNvsSy+fFmVkhhbUl97dCToKalQyHlFTWlxLtWfVgaUtIoQW5dJqQfmIqekZFx+GC5kh6bKkMnMJr33K7k/COupi87vWUxLNhthpLaBlRIz9TqfWCj/wBfo1yS2KKlLhW44K+9bH/iP4TpXStekZLdn3hk0gpU8UiuSVpdpUgnLXMgRfL7ca95EMkegzvqVpYfHBaXEtWlL4c+84EkFI2JbI/KLRsW2ZSbRjl1tuD7tKjzGo9Yid6rqszrRQ6KKHgcA7yD06cxFKzUnOWTNJIJbcBqhaT3VpB/Ec0mDTWw3Op32AtJSoVSoEEdCKERzBxDuaqz5tTYSrsF95lR0Kd015pOXlSL34d38RabBVTA83QOo2qfiT0MZF/brS89KqS+cGDvIcrQoVz/ABpQxE5qMfedNzFvRWfC/i52ITKzqiUZJaeOeEfK4eQ2V9YxOLnEEzjvsUqcTKVALUkn3rlaBI5pB+sV3asmhp5bbbqXkJNEuJFAoeRj3u1NoanJdblChLqCQeWlfQkGOilatG1qXlc27QkZVLWRcPedVzWdvIaRh3qkcE1JT3wy7oS70bWaYyeSTr0j7vnflqQSBTtHl5oQDTL51HZP5xVT95bStFZaStxeIEFpoUTh3BptTnHGKd5j1YkopZC8r43NM2pLzKkklNFAnJQ2UD5RR16bOLk97NK++LYS2MAyKh4qfdSTSp5RJbKurboZ7ATBZZKaBBdrQfKKZpHlGbcC1rNk0FouhE1UpeUsEAqBpgSr5QfrrHsnxU5Yaw+SPn4XAwjivFqmzZ3P4aMyoDj4S9MczmhHRIOpHzGJmpAIoQKaUoKU5UpHizPtLFUOIUDkKKB/WPC2LbZlW1OPLCUgVpUYlfdSNyY8DbbPrJRitCmuJdhIlJ33NEJcSHEpSfAqudOQrmInsjimbPM7KobFoONYS5TvYkZKCeSiBUecVpaU0/a08VNoJWugQnZCBpiOgA1Ji7LsWImTlm5cKBUkEqIyxKJqVAa0rl6R0k6S6nDDVydbHP4feWotlS1KcUEqSpRqpVcga74o6S4ZXSVZ8iltynbLJW5SlApXwgjWg3io+Lt2w08maRkl40WBs4B4h5gfURaXCS9ntsikLNXmPduczTwq9RFXbT5f2eecXG0TeEIR1OQhCEARDife82fJlaCA84cDY3qdVD90ZxTFwbve0vKmXzjSldaHPG4cyTXYHP6R7cZrd7e0VoSaoYGEDOmOgxHPf4ajlEpupJ9jKtI3w4j5qzP6REVbzHWWiykylXo3ck/EXlXYwLY4mSkniSVdq6kf2aOfIq0EWcyzDmI0FuXhlZYHt3229qFQr9BUxVs1a9vWonEyhUvLnwhJDYI54ld5XmKCNW1wifJxvvoCj4qArV/EdYG0Sq1+MckmoZS48dqDAmvmf5Rnn2a1pIEiqFbZY2nB+RH4iK5vFc2Xk2Stby1OEEITkMSufMAbxq7mXrVIv4syyugeQN08x94QB7sPTFi2gFAmqNxkl1o6j/rQiJdxjv6mZQxLsKq0pCXnCDri8KD5ZkjyjeXmsZq0ZQKbUDUYmXBsevLkRt6RSk9JraWptYwrSSCOR/lHNwt2Umbmy7CZS0mZnFqbZUfdNoFXHqa4flSNMRjeMX9k2EqEtZyEq+BbhCyDso1FfQGPZ1+RmlNKW8httMkWQFA1aeSNcO/MEaxC7KspUxMIYbNSteEHpuv6Zxu+507uxKrr3SftZ1UzMOnssVFryxLIHhQNEgZdBFsS0nLSEucCUsstiqj0G6jqoxkWVZiJdlDLYohAAGVK81HqTnEa4mybz0q2wympeeSlW1AATU9KiOLeZ0elRyRvmLF4jszc0mXYaWa4jjXRIwpFSoDMk8hHpebhvKziy53mXj4lo+L95Jyr1EadXB5CEhTE06h8DJfwk+mYG28fstde2xRJtBITua4iB6ozjdN4sntNVJWad3gq8lXu5lug0JSpJr6H8Y2UpwaRXFMzK3ANaDDluCpRNBWN9JXXnv2lqPKI1DaEZHbMiunSNHbfDicddR/XXXWFK97jUUqQjc5ZK5RuZ9TMiX8TZJvHZ9np9nk0ds9/dMDGpR5rX/8AsRh+6FsTT3ta1JZd+AFzCUJ2SkAEAeeu8Tq7EvZ7C1y8ng7RsAuFPeVQmneXua7CJDE5q2LyZlr9iGXys15yx1iZKFTDaUrUpOScSTqPNNfMxFOBtqlu0uzqcLzahTqnvCvKJlxPtINWc6KkKdKW003qan0wgxUd3Lbes55uaQ2CaEILiTgIORwnStMqxSTcHRwxqzHWUIqKxftAtEATUupByqps4k9TQ0I/GLBu5fWTnh/V3kqUNUHuqH+U5nzGUdFNXT09ddjzUzeQhCLMORrdmlOTbzi6YlPKKqCg8WeW0W4w6AkGow4Qa7UoM/KKmvVJdlOzLQJIQ64kE60qdY2VtXtLks0yg0qgdsfLLAPoCYiHdR1n3nRnXqv+teJqWOFvMKcHiXtRPIddTG84dcPUVD84gKORbaVoPvr5npEeuFd8LV7Q4KoQfdjmob+Q/OLTkXzURZBO1oCmxQaDTlEOvbbDUm0XXTlolI8S1fKn+e0Ylt8WpWSQpAPbv7NoOQP31aDyiAyF2bSt58PvHs2cwFqFEJSD4W0b+e+sY3QSI0szVrTgShOJ1eSEjwoR1OwG5MWDavAXs5NS23lOTSU4sNAEKI+EbjLQxZ91LmS1nt4GEUJAxrOalkbk/oMojHGG/KpKXSyyqj79RXdKN1DrsI5zuvHkUt9CreHV7vZnPZniQw4aCv7NzTTYE5GN7xEsNCVtzRa7VLagH0Vpia8xuNjFdy1hvOy70whBU0yUh1W4x1oeumZ2qIsW4V4/a2FSr3ecbT3Sad9rSh5lPOOhhuJPgjITTTb8vMPBpwBY8KqpOeGp0ppGg4ZWO0m0psoUVIl8SGidSCopxHrRMb3h5bZs6cNnuq/qz5KpVRPhUdW/U/jH1Zl3TZlruoJJYnEqUyo7uA4i2T8wqaDcRM9i8LvKyawpCEeY+gIGEIArq+FxZ6YnVzEs4lCVJSP7QpOQzyEY6bhWq93Jmeo1vRZUSNNB05xZT6ylKiElRAJCRqogaDz0iIWhemecbwS9nvtvLyxO4cCOtRrFqTOMoRW9m4uxdJiQbKGQSVUK1qNVKI/IdI3UYlldv2SPaMHbU73Z1w16V3iBcTr+dmFSkuRjIo8sGuEH9mPvEanaMScmW5KESOcTrz+1zIZZ77bJwpw543VUqRzz7o9YvO6d10M2dLyzraVYWxjSoAjEczr1MVZwW4flxwTr6KNI/sAcsS/np8ozpXU+UXoDHpSpUfPnLM7K8vDwQkX6qZxSyz8maK/uHL6RT17rmTVlPpxk0ObT7dQCRtXVKhyMdSxqL13cbnpVyXcGSh3T8qx4VDyP6xpKZBOE3FFU0fZZtQ7cD3S9O0AGaT94a9YtKOQWnXZSYBBwvMOf+pCs/Q0+hjreQmO0aQv5kpOXURyTqWXw0+W/5RrXM544zWEWLSUtKe4+kOClT3tFV5VIrTrEF7JXyq/hV/KOvJ6yGXqF1tKynQkaRi//AMpKf3CPp/vGP3i0ilXxr+jrcHrJu/h+znWzbatBSQ0y1kAEpCW9OVK6mJNZ3Du2JyoeeLKO7WpIrXSgSBtnF6plEClEJFNMhlHrGpTe7+n78iXKHJFfXW4LycqcbtZlwGoKxRI/y8/OJ+22EgAAADQDICPqEWopakOTYJjlW/8AeFU5PvOnwhRQgVrRKMsvOOmbxTBRKPrGqWlkeiTHKdiSRmJllrUuuIB1Oqqn8AYnefwX5/z7lLunRXCy7IlrLbQ4kFTwLjgIyPaAZEb92gir+ItyV2RMIm5VVGVL7oz92rXszzQc/wAo6BabCQEjIAADyGkYF4bCbnJdyXdFUOCnUHZQ6g5x0IspiZLdqyeNHceSa03bcH6HYxLro20i2pJcrN1RNy5TiKTRYWnwvo5Goz612MVGlT9kTy23AThOFadA42dFD0zHWJBaU8qUmGbUlDiQaBwDRSTkQfMCnQgQKLFk7WU2/wCxzVEzIFUKGSH0fOivxfMjYxjX0vYmQYDmELcWcLaCaVO5PQRv7UsiVtqRbWDkoY2XU5LbX0PMHIjpFJX0sid9qaROLDqQMDbqCClSU6mgPdUd655RxlBLXkerDxJTqC3eiPBq+tqKV2weWRywpw+iaaRP7m8TG5shp4Bp85Jz7izvSvhP3TENQgAADQZCMGfsZDmY7i9cQ5/9bx5FxEZOpKj7+L7GnCCeFK3zT5/AvaPxSgBmchrXbzipxe+fW0hsudj2aQkuJopbhHxEnQUplTOMact2fdaVLrmMTKx3llIDlPkqNjvlF54XVnkXBcQ4qSg/sbS+/FAgliSVU6KeGfmlv/7fSIncqyQq0ZQTKQW3Hcws+I0JGLzVTXWMuTs1tod1PqczD2js5ySWRXC+nLzIH6xuHjqU1GK0K4n2W8Lh5YuJLtKqS2WqLk4iOTUo0icktWMnmqdxbP7o0KTQ1FCBXbKKvsvi9OB6aLLWNc0oKaTmvslUAyAHeBHlnHQbjYUCCAQagg6EHUGKBtOzzYNttOJqJVw1GVaNLNFo80E1Ee0/PItfh7KzaZcqnUkPrJUoqXiUa8wBhQBoEp0EShSgBU5AZnyj8bcCgCDUEVBG4MRbifb/ALJZr6waLWOzb6qXl+VTAw5+flzP2otLf/eJhQG/dxZqr+6CY6olmAhCUDRIA+gpFJ8BrrVcXOrHdQOzar8Sj4lDnQZesXhHKNSm3008/XgUxCEI6kCEIQAhCEAaq9n/AGGZ/wDJc/8AaY534RyfaWtLZE4MS8tsKciemcdGXjYxyj6a0xNLFfNJjnjg/PdlazAqKLC2zXqMgPVMRfba8F/Zf8fXgXpfG/srZqAX1ErV4G05qVTfkB1MRy6fGyWm3Qy8gy6lGjZUoFKidE1HhJ65RteI7k2lnFKSbb6wDVxYSooH3UEVUfwitLA4GzcwkOzDqZcL72DDiXnnUjRJqdNoskxeN0521qBtFVFtpCKJz7yu9QUzr0jQXYlZyYxyTIoldC5jBo0Nyflry1Mbfh1ZYFsLSpWMsdrRR1Uod0K894t9qTQlS1pQkLXTGoAAqppiO9I5TnWh6cPCzKyo7UudLSh7Fy0XWnsGMDCQ2a10oeY84hlmTAQ8kkmlTU1J1qK5xYXGixzVmZToQWldCM0npXMRFbyJs0y7KpTGHzQPIVU0yzOf3uUF2o0+ZSk8LEUo/wAWmbePxawBUmg6xHrNtV5QDTaC6s5IAFVfQaxZ9yeEDrqg/afhFCiXB3195TLL5frHhjwkm9dj9Pie3cGME4Jt9Onz8iDotZk6OJ+sfsrNreKyww68hvxrbSVAfTpFpX+/4JKqAmZZtx9QqltpHfUOZw6DLU8o9bn8SpRTjcp7K5JFdOxQpACVV0oQBmesehcJBbny5+3eIkuykvXiVUzaDajQKGLdJyNeVDGI5icnpVpAKldq3QDc4gcvQEx0BePh7IzxxPsgr+dPcV6lOvrHnd3htIyTnastEu0oFrUVlP7tfDyyjYcMoSzJnPifa8+IwXhSjTdary/ZJ4hvFe7PtlnOBIBda943zqnxAeaaiJlH4oVj1HxCueDF9BMyfYOKAelkgcsTQ8KvTQ+UVjxWvp7fOUbUTLs1S3yUr4nPXQdBGtvZZi5G032WSpvvkIoSPdu0omupFDQxsb93CTIMy6kFS8VUPKOmOgIpyGoHlGN8joot6kfak53sUqSmY7FIK0lOPABXNQplSu8XHwMvU9MtPMPKK+xwlC1ZnCr4Sd6HeI+bzey2EzVVX32yhvnSpBPklJ15kRu+AFiKRLvTJBo6oJR1SjVXqaxxaVp1rf8Apckki2IQhHc4CEIQAhCEAR6/1uCUs9900rgKUgmlVKyHnrpHL0hMuNLS83XE0pKsQBoFVyqdBXMZxafH68Si41JgDCkdqo7kmoSPIZmJvw+uewLIbaW2lQmWwt7KuIrFRU9AQBypERVty+X0Oj0VEiuteNuelW5hs5KHeG6VjxJPKh/SNtFFP2LaF3ZhT0uFTEkumPWlPvgeFQGixkd4si7vFKz5tAIfS0ulVNukIKelT3T6GLIopy8T5sy33HMPcDmOgyq26MwPxi4paZS4hK0EKQoApI0IMRPjPd5qbYROMOtFxoUUAtHvGznka5kHQb6RVt3r7zcmnAysdnWuBYxJB5jcehjnOFnowsTLuXta9lImWXGF+FxJHkdlehoYp0XIZlUrVaMx2ZGINNNEKcXTRZGeEHkYxLS4nT74p2wbHJoBP45mN1w7uaxOocfmcThx4QMRGepUTqSeUZGLRuJiRlrRH+H1qolrSlnVnCgLIUomgCVClT0EdSSs0hxIU2pK0nQpII+oitpvgpZy26oDrRpTurqK8yCM4g62Zmwp5hMu+pxp5QBbINFAqCSCmtK51BEdTz7knkbVYkbcnXLS7i3cJlnliqA3TRJpkdBlyMZFs3jbtmfk2JJKnG5d5Lz0wBQJCfhSTzr9aZRJOIt5pSXQht+XE086fcsBIUonmflHWI9Z9+JuRCFTVliWk1Ed9qnuwTSqwBzO9DAFqQj5bcCgFA1BAII3B3j6gSIQhAFBce5IotBl0V77Q2yxIVz50pEhfvZITNnBU0tJQtAC261X2iQK4RrWuYPWMf7Q8qaSjlcsTiKdSmtYi/DPhm3aQU64/hQ2vCptA75yBBxHQGp56RznR2hNxNfdO6T9rTCW0FYlWe7jX+zaqSEClAVmu3mY6Ts2zkMNIabSEoQkJSByEeVi2IzKMpZYQENp0A3PMncnnGdCMXeaW/4ObdiEIR0JEIQgBCEIA5d4pPFVqzedaLwjPSg09IvvhzbTMxZ7AacCy022hwDVKwkVBG0Ry/PBpucdcmGF9k8vvKBzQpfM8q9IqhyQtKxZgOYVsqGWMd5pY5HYg9Y5xaWmx0eup1ARXI5iI5bfDqz5v+1lm8XzJGFX1ER+53GeVmgETFJZ85d49xR5pVt5GLDSoEVBqDoRHQggH9Btl/I9/rKjMs7g/ZbJCvZ+0INR2iiv84mkICzQW9ceUmpZUuppKEHNJbSEqSr5gQIpiYsO0rBfUtCC/LHVQBKFDYqAzQoc46GgRAWUl/T2SjAmSJc5YyRXyAxRuLg3OmZmb/4naIwkZy7Jyw1rmUnw0Gg1zqYs5Eg0FlYbQFnVQSKn1pWPeAsrK+VnzMnaqLSal1TbRa7NxAzU3T4kcst/PnGNP25PW2n2VmUclpRah27zuRLYIJSkczpvFrR4TU820kqcWlCRqVKA/OAs+5aXS2hKEiiUgJA6AUEekQO2uNVmsVCHDML2S0Kg/wCbSK4vDxznX8SZdKZZB0Picp1JyB8oCi77fvRLSSMcy6lsbA5qJ5BIzMVNejj4tRKJFsITn710VPmlG3rEcuvw2nrVV27q1IbVU9s7VSlfupOdOukW1d3hDZ8rhUW+2dT8buefRPhH0iM193U2ktyj5ey7TtVeIJfmKq8a8kA+ZyHpF28Lrgu2Y252rqVqdwkoSO6kiuhOZyP4RN2mgkUSAANABQR9RmWTdyf09eQsQhCOhIhCEAIQhACEIQAjymZVDiShxKVpOqVAEH0MesIVYKwvRwKlnsS5VRYWfg8TZOW2o+sQVuZtqw1YSFlkbEFxoiuxGaNOkdExqry3glpRkrmlpS2aihzKjTwgbmOTTjqn8n69dC070K3sj7QjKqCYlloO6m1BY+hofxiT2dxis14pAdWkq+ZpeR5HCDnFC2sPb510ycuoBw1Q0hNSkczTJPOLSsS8NrScu0DZCVNISEjAQHCUimIgAmppXTOOkW2rZjRatnWk2+2HGjiQa0JSpOnRQBjJiKXO4iy9oFTdFMzKPGy5kvzT8w/ERK40k/FKABJNANSYrW1eL63HlMWZKqm1pNC5n2dfTUdaiN7xJYmH2ESktVK5peBa6GiGgKrJI0yy66RubtXbZkZdDDKQEpAqaZqVupXMkwNIY1dq3JsVmp5Eqk/s2EAq3yxajXmYypbgxJVxTC35pWpLzqiCT0FIn0RHiRflNnSxKSDMOVDKOvzkfKn/AGgCHcR7akbLbLEnLsCbWD3wlJ7FNKYiTWiqaD1jT8K+FZmCmbnEkMVxNNq1cPzr+7XQb+URzh5JSj852toTCEpSrGUOVq8s7qJyoDzOcdKyryFIBbKVII7pSQRTpTKItN0VseiUgAACgGgEfsIRZAhCEAIQhACEIQAhCEAIQhACEIQB8uOBIJOgBJ8hHPc3MP3htUNBRTLNlWGmjbQNCvqtRy9RF92tKF1hxtKilS0KSFDUEjWKCuVbqrBm30TrDnfATiSPlNapJyUDrlEX2qZa2L0u/dmXkmg3LthCRqdVKPNStSY2kVsvj3ZwFQl8nlg/3jx/5gJH+6f/AIR/OLJok97bjImlJfaPYTrWbLyfm+VYHiSdD0Jjd2NNOuMoU832TtKLRWoChkaEag6jpFYn7Q7H+Ed/jRGxl+PcgpIKkPpO4wYqeoNDAFlQisv6fZH+6mP4IwLw8f2UpR7G2Vrxd/tRgATyFDUk/hAUW5EXvHw2kZ5wuvtkukJGNK1JNE6AcohTf2hWsAUqTd5EhacNeQJFI/f+Yhj/AAjv+oiApnxeD7P7ZSVSbykqzIQ73knpi1HKITdS9E1Ys52L4WloKo8yTUUP7RG2QzqMiIlk39oRaiQxJ1r4caifOoQPyiH3inLTtd1K1yizhCsAbaIASfvHNXrETca1ZSs6UlZlLiErQQpCgFJI3B0MesQfhHKzrMl2M42Ww2aM4iMWA50UNqGJxGwlaJaoQhCKMEIQgBCEIAQhCAEIQgBCEIARgWxYMvNICJhpDqQagKFaHpyhCMaT0Zt0af8Aoysz/BtfQ/zh/RlZn+Da+h/nCET7uPRC2JbhpZzbyXkSyErRpSuHMEZpJocidYxJvhFZbilKMuAVEk4VKAqeQBoIQjPcw9N+vkbmZrhwJszk7/qH+Ub9jhxZqCCmUaqNKpr+esfsIrJHn99TLZs5i78strsVMNlr5MAw+YAGR6xr5fh9ZyDVMozWlM01/OPyEMkXyFs20tZLDYAQ02immFCRTyoIy4QjVFLYCEIRpghCE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hMSERUUExQWFRMWGRgaFhgYGBoaHBsYGhsYIB4YGx4bHCYeGyEjGhcYIC8gIycqLCwsHB4xNTAqNSYrLCkBCQoKDgwOGg8PGiwkHyQsKiwsLCosLCwqLC8sKiwpLyosLCksLCwsLC0sLCwsLCkqKSosKSwsKSksLCwsLCksLP/AABEIAPUAzgMBIgACEQEDEQH/xAAcAAEAAgMBAQEAAAAAAAAAAAAABgcEBQgDAgH/xABKEAABAgMGAwUFBQQIAwkBAAABAgMABBEFBhIhMUEHUWETIjJxgRQjQlKRCGKhscFDcpLRFyQzU1SCk+EVGPA0RGNzorLC0vEW/8QAGgEBAQEBAQEBAAAAAAAAAAAAAAIBAwQFBv/EAC8RAAICAAQDBQgDAQAAAAAAAAABAhEDEiExBEFRIjJh0fAFE3GBkaGx4ULB8VL/2gAMAwEAAhEDEQA/ALvhCEYYIQhACEIQAhCEAIx5+0WmEY3nENoHxLUEj6mMO8l42ZGXU++qiE5ADVSjolI3JjnG8V5Jy2ZoAJUqpPYsIzCRzPM01UYlt8iki5Z/jXZrYNHFOKHwoQo1/wA1KRqpr7QEmKdmy8vnkE0+pziJWXwFnnBV1xpjkM3D64aARuHfs8HD3Zzv/eb7v4GsRkbVOT+3kboeVtfaBcOUrLhPNTpqfRKcvqYi54rWu+sJbdJVoEtNCp60FY3q/s/zQcSBMNKbqMSqKCgK50BqK0i27qXNlrPaDbCBWnecIBWs81H9NBFZFzFlM/8AHby/LNf6EezHF615evtDGIA0ONpSM+VRF+R+KSDqKw93EzMVXYPH6WcoJlpbJ3Unvp/DvD6RY9kW7LzSMbDqHU80kGnnyjT2/wAN5CbB7RhKVn42xgUOtRr6xVVt8K5+zFmZkXVOIR3iU91wAZ95Ojg6CFNbMaMvuEU7dLj0kjBPowkaOtpJB/eTqk+UWtZNsMzLYdYcS42dCk19DyPSKUuRlGZCEI0wQhCAEIQgBCEIAQhCAEIQgBFfX14wy8kVNMjt3xUEA9xJ+8fPYRg8X+I3sqDKS6vfuJONQObaT/8AIxVlxbgP2m6cJwMpPvHSK5/Kn5lflvHO3J6bfk6VW5iXtvvM2gsKmFgJTXAhOSE13puesW9wNuj2EsZtY97MDuV2aBy/iOf0iRXf4WWfKAYWQ4vdbvfJ+uQ+kSxCAAAAABoBkBFpJbEt2fsI+XHQkFSiABmSTQAdTH0DGkiEIQAhGDatuMSwSXnAjGoJQDmVKOgSBmT5RnQAhCEAQ+9HCqRnSVlvsnT+0aok15keE/SKjtGxbSu+/wBq0sllR8YBLawPhdT8JodfoY6MjxnJNDqFNuJC0LBCkkVBB2MY1ZqZErgcS2bSTgI7KZSKrbJyI+ZB+Ic9xEzjnDiBcpyx5pt6WWoNKUSwseJtQzwE75acxWsW9w0v8m0pfv0TMt0DqRoeSx0Vy2MZtozWiYwhCKJEIQgBCEIAQhCAEYNu2siVl3X1+FtJUevIepoIzorLjzbJbkUMgkF9edDqlOZB5itImbpFRVspltL1pTwBV72ZcpiVtU/klMdSWHYzcpLtsNABCEgDKlTuo9SczHO/B6VS5a7GL4Q4seaU5R0iibQVlAWkrAqUgioGlSNdY1KkJM9oQjDti12pVlbzyghtAqSfyHMnQCNJIBxxvQGJMSyT7yZyPRoeI+p7sV/cnjBMyQDTwMwwMkgmi0DklR1HQxGb33nXPzbkwuoCskJJrgbGif1PWJnc/gm5OSyX3nix2maEYQTg2Ua6E8uVIFExb4+yJTUtvhVPDhBz5VBpGktXj444OzkpVQdVkkrIUa9EJ1P4Rlyn2emgr3k24pPJKUpP1zieXYuFJyA9w0Me7iu8s/5jmB0EBoaC41xpgOietJ0vTZT7tBzSyDqANMW2WkT1DySSAQSk0UAdDyPLKPuIBxAurMIUZ+zVKbm007ZCdHkDmk5KUNq6wMJ/CKPsn7QTyQBMyyVkZKU2rAf4VZA12jf2PxsM3NMy7EmvE4qiipY7qd1ZDYZ5wFFowhCBhFOKF30zdmvJPibSXWzyUgE/imo9Yorhdbqpa0mFCpS6eyWAdQvT6Kzi/uIdo9hZk0uoB7JSRXmvugfjHO3D2z1PWlKITqHEqOVaBGZ/KOWN3JV0LidVwhCOpAhCEAIQhACEIQAii/tAzxMzLtVySgqpyKjStfSLyccCQSTQAEk9BrHL1+bxrtKfUpAxDF2TCRqU1oPqc+kRLVouOzNRYCpjt0JlCoPuVbRgND3siK7ZanaOjOH1wEWc2VLPazbmbzpJJP3Uk50H4xjcOOGzVnthxYCptaR2izmE11QjkOZ3iPX94wvyzypaWllocBIxvJOfVtI8Q61izCybat5iUaLsw4ltA3O/QDUnoI514i8RnLTWEhJblmzVCCalRz76+tNBtWPC3bNtWbwTEw2+4XVUaGE7D4UDwClMzSsT24fBCnvbRAOhQwDkN6uEa8sIgNjScKeF6ppSZuZSUyySC2g6ukbn7lfrF/AR8tthIAAAAFABkABsI+oGNiEIQMEIQgDm7jQyyi1VhpAQezQpygoFOGtVU5kUi1uE1xhIyoccT/WXgFLOXcTs2D9CeZiteJGFN4Ul0+7xyxUVDIIqNeYyzPnHQiCCMtNqcoFPY+HJhKSApSQTWlSBWmtK6x9KcAFSQBzrl9Y0l7rpS8+zgfqMNShxKsKkGmZB8tRuI5itSaWhbjImXHmkKKUqxrwqCcsQGKlIGJFn8b77svIRJsLDhC8bxTmkUrRFRqa55co9OAl1jVyeWNi2z1HxK/SNRwx4TGb9/OIUmWpVtNcJcJ3O4T+cXzKyqGkJbbSEoSAEpAoABsI5vtPTb16+xWx6whCOhAhCEAIQhACEIQBDOLluezWY7QjG7RtOdD3tSOdB+cV1wGuyl2YcmlpqGAEt1/vFaqHUJFPWN/8AaEcIlpYDQuKr6JEff2fFj2SYFcw9mPNOURHd+uR0fdRa0fC2UkglIJGhIBp5R9wizmR20b2patGWkgEkvIcWok0KcPhAG+KivpEiihbwWyW71JWs1CHWmxXZK2wPzWfrF9QNYhCEDBCECYAQiu7y8bpKWJQzWZcGXcICAeWM5H0iubR4vWpOLwS/uq6IYTiVy8Rz3gbRJftAXcJ7GcSnIDsnT0OaCelcQ9RENu5xan5NvswtLrYFEh0ElIGwUM6dDGgtu0ZwqKJp55SqAFLjhUKV0OdDnGrIjCqJdebinPzqC2twNtEUUhsUxDko6kdIkvCvhSXymanEFLKTVtpQoXCPiUD8I2G8b7hDcez3Zdubop54Gig5SjbidQlIy6gmsWzE974GN0fiUgCgyA0j9hCLJEIQgBCEIAQhCAEIQgCEcX7vGas5eAVcZIcTrWg8QFNcvyioOFV9RZ837w0l3qJc+6R4XPTMHoTHSxEU5xD4LqccU/IAVWSVskgCp1UgnIV+WIrK76nRO1Rb8vMpcSFoUFJUKhQNQRzBEfr76UJKlqCUjUqIAHmTHLzEzatmd1PtMuCaUwkoJ6VBT9IwbXt+em8ph190fKQcNf3QAI3MupmRm34p2tLzFpLelXMQKUArAoO0TUVSd9E5xfVwrxiekWXqjHhCXADWi05EH8/WObF3SnA0p5Us6lpAqpSklICedDnEq4OXzTJTRadVRiYwiuyXa0So8gQaE9YKSewaOioQBjzmJhLaVLWoJQkEqUTQADUkxRBpr33xYs5jtXiSTkhA8S1ch+p2ijLzcYZ2cQ40MDDLndKUVxYa6FVeWRpSMi888u3rUCZfF7O2MKV0ySj4nSDpiOg3oI97auhLptWz5NKaMqSkL5rzqSo81Up0ib1o6KDrMYV3bVsuWbQHZV1wLNDMON9wn7gOQA5DOJFfq1GpRtlEmG2lzKkqLjdEnsU0Oqc6K0+sbribbAaBl0ISGWUBRQEihNKgDLKg5RX9vWuw9ZbCCkJmEqSUE/IpSsQSeQyqD6R6J8K4RjiPW9a8Op58PjViSlhLStL8en0LFuzabM4TKzDDCmnQcGFtKeZ2HKprrEHtu5aUmbkykmZlx20q58Tsvu2r5inMDeP26t4JezUpcdcDq2gcDbZqVqVUAV0CQCakxprUv/OOzwnsGBSElLacCihLZ2JoMXMmOnGqCmsirRWujOHs54mR+8dq3Te7XUyuFvEEWa6tLqSph4pxEHNBGWOm4pkRHRsnOodQlxtSVoUKhSTUERzGwmWtBRSECVnFk4MB9w6r5SDm2o7EZRg2NOzyHBKyzjzaysjskqw9/fI5DTPaPFryPe4nWEI5qtayrXkEGZcmHEjEAVJfKjU6VBy16RcnC297loSWN0DtW1Ftahooj4qbVGohm1McWiYwhCLIEIQgBH4tYAJJoBqTH7FM8YOJCkrMpLLoAPerHP5QekROTWi3LhHNvsSy+fFmVkhhbUl97dCToKalQyHlFTWlxLtWfVgaUtIoQW5dJqQfmIqekZFx+GC5kh6bKkMnMJr33K7k/COupi87vWUxLNhthpLaBlRIz9TqfWCj/wBfo1yS2KKlLhW44K+9bH/iP4TpXStekZLdn3hk0gpU8UiuSVpdpUgnLXMgRfL7ca95EMkegzvqVpYfHBaXEtWlL4c+84EkFI2JbI/KLRsW2ZSbRjl1tuD7tKjzGo9Yid6rqszrRQ6KKHgcA7yD06cxFKzUnOWTNJIJbcBqhaT3VpB/Ec0mDTWw3Op32AtJSoVSoEEdCKERzBxDuaqz5tTYSrsF95lR0Kd015pOXlSL34d38RabBVTA83QOo2qfiT0MZF/brS89KqS+cGDvIcrQoVz/ABpQxE5qMfedNzFvRWfC/i52ITKzqiUZJaeOeEfK4eQ2V9YxOLnEEzjvsUqcTKVALUkn3rlaBI5pB+sV3asmhp5bbbqXkJNEuJFAoeRj3u1NoanJdblChLqCQeWlfQkGOilatG1qXlc27QkZVLWRcPedVzWdvIaRh3qkcE1JT3wy7oS70bWaYyeSTr0j7vnflqQSBTtHl5oQDTL51HZP5xVT95bStFZaStxeIEFpoUTh3BptTnHGKd5j1YkopZC8r43NM2pLzKkklNFAnJQ2UD5RR16bOLk97NK++LYS2MAyKh4qfdSTSp5RJbKurboZ7ATBZZKaBBdrQfKKZpHlGbcC1rNk0FouhE1UpeUsEAqBpgSr5QfrrHsnxU5Yaw+SPn4XAwjivFqmzZ3P4aMyoDj4S9MczmhHRIOpHzGJmpAIoQKaUoKU5UpHizPtLFUOIUDkKKB/WPC2LbZlW1OPLCUgVpUYlfdSNyY8DbbPrJRitCmuJdhIlJ33NEJcSHEpSfAqudOQrmInsjimbPM7KobFoONYS5TvYkZKCeSiBUecVpaU0/a08VNoJWugQnZCBpiOgA1Ji7LsWImTlm5cKBUkEqIyxKJqVAa0rl6R0k6S6nDDVydbHP4feWotlS1KcUEqSpRqpVcga74o6S4ZXSVZ8iltynbLJW5SlApXwgjWg3io+Lt2w08maRkl40WBs4B4h5gfURaXCS9ntsikLNXmPduczTwq9RFXbT5f2eecXG0TeEIR1OQhCEARDife82fJlaCA84cDY3qdVD90ZxTFwbve0vKmXzjSldaHPG4cyTXYHP6R7cZrd7e0VoSaoYGEDOmOgxHPf4ajlEpupJ9jKtI3w4j5qzP6REVbzHWWiykylXo3ck/EXlXYwLY4mSkniSVdq6kf2aOfIq0EWcyzDmI0FuXhlZYHt3229qFQr9BUxVs1a9vWonEyhUvLnwhJDYI54ld5XmKCNW1wifJxvvoCj4qArV/EdYG0Sq1+MckmoZS48dqDAmvmf5Rnn2a1pIEiqFbZY2nB+RH4iK5vFc2Xk2Stby1OEEITkMSufMAbxq7mXrVIv4syyugeQN08x94QB7sPTFi2gFAmqNxkl1o6j/rQiJdxjv6mZQxLsKq0pCXnCDri8KD5ZkjyjeXmsZq0ZQKbUDUYmXBsevLkRt6RSk9JraWptYwrSSCOR/lHNwt2Umbmy7CZS0mZnFqbZUfdNoFXHqa4flSNMRjeMX9k2EqEtZyEq+BbhCyDso1FfQGPZ1+RmlNKW8httMkWQFA1aeSNcO/MEaxC7KspUxMIYbNSteEHpuv6Zxu+507uxKrr3SftZ1UzMOnssVFryxLIHhQNEgZdBFsS0nLSEucCUsstiqj0G6jqoxkWVZiJdlDLYohAAGVK81HqTnEa4mybz0q2wympeeSlW1AATU9KiOLeZ0elRyRvmLF4jszc0mXYaWa4jjXRIwpFSoDMk8hHpebhvKziy53mXj4lo+L95Jyr1EadXB5CEhTE06h8DJfwk+mYG28fstde2xRJtBITua4iB6ozjdN4sntNVJWad3gq8lXu5lug0JSpJr6H8Y2UpwaRXFMzK3ANaDDluCpRNBWN9JXXnv2lqPKI1DaEZHbMiunSNHbfDicddR/XXXWFK97jUUqQjc5ZK5RuZ9TMiX8TZJvHZ9np9nk0ds9/dMDGpR5rX/8AsRh+6FsTT3ta1JZd+AFzCUJ2SkAEAeeu8Tq7EvZ7C1y8ng7RsAuFPeVQmneXua7CJDE5q2LyZlr9iGXys15yx1iZKFTDaUrUpOScSTqPNNfMxFOBtqlu0uzqcLzahTqnvCvKJlxPtINWc6KkKdKW003qan0wgxUd3Lbes55uaQ2CaEILiTgIORwnStMqxSTcHRwxqzHWUIqKxftAtEATUupByqps4k9TQ0I/GLBu5fWTnh/V3kqUNUHuqH+U5nzGUdFNXT09ddjzUzeQhCLMORrdmlOTbzi6YlPKKqCg8WeW0W4w6AkGow4Qa7UoM/KKmvVJdlOzLQJIQ64kE60qdY2VtXtLks0yg0qgdsfLLAPoCYiHdR1n3nRnXqv+teJqWOFvMKcHiXtRPIddTG84dcPUVD84gKORbaVoPvr5npEeuFd8LV7Q4KoQfdjmob+Q/OLTkXzURZBO1oCmxQaDTlEOvbbDUm0XXTlolI8S1fKn+e0Ylt8WpWSQpAPbv7NoOQP31aDyiAyF2bSt58PvHs2cwFqFEJSD4W0b+e+sY3QSI0szVrTgShOJ1eSEjwoR1OwG5MWDavAXs5NS23lOTSU4sNAEKI+EbjLQxZ91LmS1nt4GEUJAxrOalkbk/oMojHGG/KpKXSyyqj79RXdKN1DrsI5zuvHkUt9CreHV7vZnPZniQw4aCv7NzTTYE5GN7xEsNCVtzRa7VLagH0Vpia8xuNjFdy1hvOy70whBU0yUh1W4x1oeumZ2qIsW4V4/a2FSr3ecbT3Sad9rSh5lPOOhhuJPgjITTTb8vMPBpwBY8KqpOeGp0ppGg4ZWO0m0psoUVIl8SGidSCopxHrRMb3h5bZs6cNnuq/qz5KpVRPhUdW/U/jH1Zl3TZlruoJJYnEqUyo7uA4i2T8wqaDcRM9i8LvKyawpCEeY+gIGEIArq+FxZ6YnVzEs4lCVJSP7QpOQzyEY6bhWq93Jmeo1vRZUSNNB05xZT6ylKiElRAJCRqogaDz0iIWhemecbwS9nvtvLyxO4cCOtRrFqTOMoRW9m4uxdJiQbKGQSVUK1qNVKI/IdI3UYlldv2SPaMHbU73Z1w16V3iBcTr+dmFSkuRjIo8sGuEH9mPvEanaMScmW5KESOcTrz+1zIZZ77bJwpw543VUqRzz7o9YvO6d10M2dLyzraVYWxjSoAjEczr1MVZwW4flxwTr6KNI/sAcsS/np8ozpXU+UXoDHpSpUfPnLM7K8vDwQkX6qZxSyz8maK/uHL6RT17rmTVlPpxk0ObT7dQCRtXVKhyMdSxqL13cbnpVyXcGSh3T8qx4VDyP6xpKZBOE3FFU0fZZtQ7cD3S9O0AGaT94a9YtKOQWnXZSYBBwvMOf+pCs/Q0+hjreQmO0aQv5kpOXURyTqWXw0+W/5RrXM544zWEWLSUtKe4+kOClT3tFV5VIrTrEF7JXyq/hV/KOvJ6yGXqF1tKynQkaRi//AMpKf3CPp/vGP3i0ilXxr+jrcHrJu/h+znWzbatBSQ0y1kAEpCW9OVK6mJNZ3Du2JyoeeLKO7WpIrXSgSBtnF6plEClEJFNMhlHrGpTe7+n78iXKHJFfXW4LycqcbtZlwGoKxRI/y8/OJ+22EgAAADQDICPqEWopakOTYJjlW/8AeFU5PvOnwhRQgVrRKMsvOOmbxTBRKPrGqWlkeiTHKdiSRmJllrUuuIB1Oqqn8AYnefwX5/z7lLunRXCy7IlrLbQ4kFTwLjgIyPaAZEb92gir+ItyV2RMIm5VVGVL7oz92rXszzQc/wAo6BabCQEjIAADyGkYF4bCbnJdyXdFUOCnUHZQ6g5x0IspiZLdqyeNHceSa03bcH6HYxLro20i2pJcrN1RNy5TiKTRYWnwvo5Goz612MVGlT9kTy23AThOFadA42dFD0zHWJBaU8qUmGbUlDiQaBwDRSTkQfMCnQgQKLFk7WU2/wCxzVEzIFUKGSH0fOivxfMjYxjX0vYmQYDmELcWcLaCaVO5PQRv7UsiVtqRbWDkoY2XU5LbX0PMHIjpFJX0sid9qaROLDqQMDbqCClSU6mgPdUd655RxlBLXkerDxJTqC3eiPBq+tqKV2weWRywpw+iaaRP7m8TG5shp4Bp85Jz7izvSvhP3TENQgAADQZCMGfsZDmY7i9cQ5/9bx5FxEZOpKj7+L7GnCCeFK3zT5/AvaPxSgBmchrXbzipxe+fW0hsudj2aQkuJopbhHxEnQUplTOMact2fdaVLrmMTKx3llIDlPkqNjvlF54XVnkXBcQ4qSg/sbS+/FAgliSVU6KeGfmlv/7fSIncqyQq0ZQTKQW3Hcws+I0JGLzVTXWMuTs1tod1PqczD2js5ySWRXC+nLzIH6xuHjqU1GK0K4n2W8Lh5YuJLtKqS2WqLk4iOTUo0icktWMnmqdxbP7o0KTQ1FCBXbKKvsvi9OB6aLLWNc0oKaTmvslUAyAHeBHlnHQbjYUCCAQagg6EHUGKBtOzzYNttOJqJVw1GVaNLNFo80E1Ee0/PItfh7KzaZcqnUkPrJUoqXiUa8wBhQBoEp0EShSgBU5AZnyj8bcCgCDUEVBG4MRbifb/ALJZr6waLWOzb6qXl+VTAw5+flzP2otLf/eJhQG/dxZqr+6CY6olmAhCUDRIA+gpFJ8BrrVcXOrHdQOzar8Sj4lDnQZesXhHKNSm3008/XgUxCEI6kCEIQAhCEAaq9n/AGGZ/wDJc/8AaY534RyfaWtLZE4MS8tsKciemcdGXjYxyj6a0xNLFfNJjnjg/PdlazAqKLC2zXqMgPVMRfba8F/Zf8fXgXpfG/srZqAX1ErV4G05qVTfkB1MRy6fGyWm3Qy8gy6lGjZUoFKidE1HhJ65RteI7k2lnFKSbb6wDVxYSooH3UEVUfwitLA4GzcwkOzDqZcL72DDiXnnUjRJqdNoskxeN0521qBtFVFtpCKJz7yu9QUzr0jQXYlZyYxyTIoldC5jBo0Nyflry1Mbfh1ZYFsLSpWMsdrRR1Uod0K894t9qTQlS1pQkLXTGoAAqppiO9I5TnWh6cPCzKyo7UudLSh7Fy0XWnsGMDCQ2a10oeY84hlmTAQ8kkmlTU1J1qK5xYXGixzVmZToQWldCM0npXMRFbyJs0y7KpTGHzQPIVU0yzOf3uUF2o0+ZSk8LEUo/wAWmbePxawBUmg6xHrNtV5QDTaC6s5IAFVfQaxZ9yeEDrqg/afhFCiXB3195TLL5frHhjwkm9dj9Pie3cGME4Jt9Onz8iDotZk6OJ+sfsrNreKyww68hvxrbSVAfTpFpX+/4JKqAmZZtx9QqltpHfUOZw6DLU8o9bn8SpRTjcp7K5JFdOxQpACVV0oQBmesehcJBbny5+3eIkuykvXiVUzaDajQKGLdJyNeVDGI5icnpVpAKldq3QDc4gcvQEx0BePh7IzxxPsgr+dPcV6lOvrHnd3htIyTnastEu0oFrUVlP7tfDyyjYcMoSzJnPifa8+IwXhSjTdary/ZJ4hvFe7PtlnOBIBda943zqnxAeaaiJlH4oVj1HxCueDF9BMyfYOKAelkgcsTQ8KvTQ+UVjxWvp7fOUbUTLs1S3yUr4nPXQdBGtvZZi5G032WSpvvkIoSPdu0omupFDQxsb93CTIMy6kFS8VUPKOmOgIpyGoHlGN8joot6kfak53sUqSmY7FIK0lOPABXNQplSu8XHwMvU9MtPMPKK+xwlC1ZnCr4Sd6HeI+bzey2EzVVX32yhvnSpBPklJ15kRu+AFiKRLvTJBo6oJR1SjVXqaxxaVp1rf8Apckki2IQhHc4CEIQAhCEAR6/1uCUs9900rgKUgmlVKyHnrpHL0hMuNLS83XE0pKsQBoFVyqdBXMZxafH68Si41JgDCkdqo7kmoSPIZmJvw+uewLIbaW2lQmWwt7KuIrFRU9AQBypERVty+X0Oj0VEiuteNuelW5hs5KHeG6VjxJPKh/SNtFFP2LaF3ZhT0uFTEkumPWlPvgeFQGixkd4si7vFKz5tAIfS0ulVNukIKelT3T6GLIopy8T5sy33HMPcDmOgyq26MwPxi4paZS4hK0EKQoApI0IMRPjPd5qbYROMOtFxoUUAtHvGznka5kHQb6RVt3r7zcmnAysdnWuBYxJB5jcehjnOFnowsTLuXta9lImWXGF+FxJHkdlehoYp0XIZlUrVaMx2ZGINNNEKcXTRZGeEHkYxLS4nT74p2wbHJoBP45mN1w7uaxOocfmcThx4QMRGepUTqSeUZGLRuJiRlrRH+H1qolrSlnVnCgLIUomgCVClT0EdSSs0hxIU2pK0nQpII+oitpvgpZy26oDrRpTurqK8yCM4g62Zmwp5hMu+pxp5QBbINFAqCSCmtK51BEdTz7knkbVYkbcnXLS7i3cJlnliqA3TRJpkdBlyMZFs3jbtmfk2JJKnG5d5Lz0wBQJCfhSTzr9aZRJOIt5pSXQht+XE086fcsBIUonmflHWI9Z9+JuRCFTVliWk1Ed9qnuwTSqwBzO9DAFqQj5bcCgFA1BAII3B3j6gSIQhAFBce5IotBl0V77Q2yxIVz50pEhfvZITNnBU0tJQtAC261X2iQK4RrWuYPWMf7Q8qaSjlcsTiKdSmtYi/DPhm3aQU64/hQ2vCptA75yBBxHQGp56RznR2hNxNfdO6T9rTCW0FYlWe7jX+zaqSEClAVmu3mY6Ts2zkMNIabSEoQkJSByEeVi2IzKMpZYQENp0A3PMncnnGdCMXeaW/4ObdiEIR0JEIQgBCEIA5d4pPFVqzedaLwjPSg09IvvhzbTMxZ7AacCy022hwDVKwkVBG0Ry/PBpucdcmGF9k8vvKBzQpfM8q9IqhyQtKxZgOYVsqGWMd5pY5HYg9Y5xaWmx0eup1ARXI5iI5bfDqz5v+1lm8XzJGFX1ER+53GeVmgETFJZ85d49xR5pVt5GLDSoEVBqDoRHQggH9Btl/I9/rKjMs7g/ZbJCvZ+0INR2iiv84mkICzQW9ceUmpZUuppKEHNJbSEqSr5gQIpiYsO0rBfUtCC/LHVQBKFDYqAzQoc46GgRAWUl/T2SjAmSJc5YyRXyAxRuLg3OmZmb/4naIwkZy7Jyw1rmUnw0Gg1zqYs5Eg0FlYbQFnVQSKn1pWPeAsrK+VnzMnaqLSal1TbRa7NxAzU3T4kcst/PnGNP25PW2n2VmUclpRah27zuRLYIJSkczpvFrR4TU820kqcWlCRqVKA/OAs+5aXS2hKEiiUgJA6AUEekQO2uNVmsVCHDML2S0Kg/wCbSK4vDxznX8SZdKZZB0Picp1JyB8oCi77fvRLSSMcy6lsbA5qJ5BIzMVNejj4tRKJFsITn710VPmlG3rEcuvw2nrVV27q1IbVU9s7VSlfupOdOukW1d3hDZ8rhUW+2dT8buefRPhH0iM193U2ktyj5ey7TtVeIJfmKq8a8kA+ZyHpF28Lrgu2Y252rqVqdwkoSO6kiuhOZyP4RN2mgkUSAANABQR9RmWTdyf09eQsQhCOhIhCEAIQhACEIQAjymZVDiShxKVpOqVAEH0MesIVYKwvRwKlnsS5VRYWfg8TZOW2o+sQVuZtqw1YSFlkbEFxoiuxGaNOkdExqry3glpRkrmlpS2aihzKjTwgbmOTTjqn8n69dC070K3sj7QjKqCYlloO6m1BY+hofxiT2dxis14pAdWkq+ZpeR5HCDnFC2sPb510ycuoBw1Q0hNSkczTJPOLSsS8NrScu0DZCVNISEjAQHCUimIgAmppXTOOkW2rZjRatnWk2+2HGjiQa0JSpOnRQBjJiKXO4iy9oFTdFMzKPGy5kvzT8w/ERK40k/FKABJNANSYrW1eL63HlMWZKqm1pNC5n2dfTUdaiN7xJYmH2ESktVK5peBa6GiGgKrJI0yy66RubtXbZkZdDDKQEpAqaZqVupXMkwNIY1dq3JsVmp5Eqk/s2EAq3yxajXmYypbgxJVxTC35pWpLzqiCT0FIn0RHiRflNnSxKSDMOVDKOvzkfKn/AGgCHcR7akbLbLEnLsCbWD3wlJ7FNKYiTWiqaD1jT8K+FZmCmbnEkMVxNNq1cPzr+7XQb+URzh5JSj852toTCEpSrGUOVq8s7qJyoDzOcdKyryFIBbKVII7pSQRTpTKItN0VseiUgAACgGgEfsIRZAhCEAIQhACEIQAhCEAIQhACEIQB8uOBIJOgBJ8hHPc3MP3htUNBRTLNlWGmjbQNCvqtRy9RF92tKF1hxtKilS0KSFDUEjWKCuVbqrBm30TrDnfATiSPlNapJyUDrlEX2qZa2L0u/dmXkmg3LthCRqdVKPNStSY2kVsvj3ZwFQl8nlg/3jx/5gJH+6f/AIR/OLJok97bjImlJfaPYTrWbLyfm+VYHiSdD0Jjd2NNOuMoU832TtKLRWoChkaEag6jpFYn7Q7H+Ed/jRGxl+PcgpIKkPpO4wYqeoNDAFlQisv6fZH+6mP4IwLw8f2UpR7G2Vrxd/tRgATyFDUk/hAUW5EXvHw2kZ5wuvtkukJGNK1JNE6AcohTf2hWsAUqTd5EhacNeQJFI/f+Yhj/AAjv+oiApnxeD7P7ZSVSbykqzIQ73knpi1HKITdS9E1Ys52L4WloKo8yTUUP7RG2QzqMiIlk39oRaiQxJ1r4caifOoQPyiH3inLTtd1K1yizhCsAbaIASfvHNXrETca1ZSs6UlZlLiErQQpCgFJI3B0MesQfhHKzrMl2M42Ww2aM4iMWA50UNqGJxGwlaJaoQhCKMEIQgBCEIAQhCAEIQgBCEIARgWxYMvNICJhpDqQagKFaHpyhCMaT0Zt0af8Aoysz/BtfQ/zh/RlZn+Da+h/nCET7uPRC2JbhpZzbyXkSyErRpSuHMEZpJocidYxJvhFZbilKMuAVEk4VKAqeQBoIQjPcw9N+vkbmZrhwJszk7/qH+Ub9jhxZqCCmUaqNKpr+esfsIrJHn99TLZs5i78strsVMNlr5MAw+YAGR6xr5fh9ZyDVMozWlM01/OPyEMkXyFs20tZLDYAQ02immFCRTyoIy4QjVFLYCEIRpghCE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hMSERUUExQWFRMWGRgaFhgYGBoaHBsYGhsYIB4YGx4bHCYeGyEjGhcYIC8gIycqLCwsHB4xNTAqNSYrLCkBCQoKDgwOGg8PGiwkHyQsKiwsLCosLCwqLC8sKiwpLyosLCksLCwsLC0sLCwsLCkqKSosKSwsKSksLCwsLCksLP/AABEIAPUAzgMBIgACEQEDEQH/xAAcAAEAAgMBAQEAAAAAAAAAAAAABgcEBQgDAgH/xABKEAABAgMGAwUFBQQIAwkBAAABAgMABBEFBhIhMUEHUWETIjJxgRQjQlKRCGKhscFDcpLRFyQzU1SCk+EVGPA0RGNzorLC0vEW/8QAGgEBAQEBAQEBAAAAAAAAAAAAAAIBAwQFBv/EAC8RAAICAAQDBQgDAQAAAAAAAAABAhEDEiExBEFRIjJh0fAFE3GBkaGx4ULB8VL/2gAMAwEAAhEDEQA/ALvhCEYYIQhACEIQAhCEAIx5+0WmEY3nENoHxLUEj6mMO8l42ZGXU++qiE5ADVSjolI3JjnG8V5Jy2ZoAJUqpPYsIzCRzPM01UYlt8iki5Z/jXZrYNHFOKHwoQo1/wA1KRqpr7QEmKdmy8vnkE0+pziJWXwFnnBV1xpjkM3D64aARuHfs8HD3Zzv/eb7v4GsRkbVOT+3kboeVtfaBcOUrLhPNTpqfRKcvqYi54rWu+sJbdJVoEtNCp60FY3q/s/zQcSBMNKbqMSqKCgK50BqK0i27qXNlrPaDbCBWnecIBWs81H9NBFZFzFlM/8AHby/LNf6EezHF615evtDGIA0ONpSM+VRF+R+KSDqKw93EzMVXYPH6WcoJlpbJ3Unvp/DvD6RY9kW7LzSMbDqHU80kGnnyjT2/wAN5CbB7RhKVn42xgUOtRr6xVVt8K5+zFmZkXVOIR3iU91wAZ95Ojg6CFNbMaMvuEU7dLj0kjBPowkaOtpJB/eTqk+UWtZNsMzLYdYcS42dCk19DyPSKUuRlGZCEI0wQhCAEIQgBCEIAQhCAEIQgBFfX14wy8kVNMjt3xUEA9xJ+8fPYRg8X+I3sqDKS6vfuJONQObaT/8AIxVlxbgP2m6cJwMpPvHSK5/Kn5lflvHO3J6bfk6VW5iXtvvM2gsKmFgJTXAhOSE13puesW9wNuj2EsZtY97MDuV2aBy/iOf0iRXf4WWfKAYWQ4vdbvfJ+uQ+kSxCAAAAABoBkBFpJbEt2fsI+XHQkFSiABmSTQAdTH0DGkiEIQAhGDatuMSwSXnAjGoJQDmVKOgSBmT5RnQAhCEAQ+9HCqRnSVlvsnT+0aok15keE/SKjtGxbSu+/wBq0sllR8YBLawPhdT8JodfoY6MjxnJNDqFNuJC0LBCkkVBB2MY1ZqZErgcS2bSTgI7KZSKrbJyI+ZB+Ic9xEzjnDiBcpyx5pt6WWoNKUSwseJtQzwE75acxWsW9w0v8m0pfv0TMt0DqRoeSx0Vy2MZtozWiYwhCKJEIQgBCEIAQhCAEYNu2siVl3X1+FtJUevIepoIzorLjzbJbkUMgkF9edDqlOZB5itImbpFRVspltL1pTwBV72ZcpiVtU/klMdSWHYzcpLtsNABCEgDKlTuo9SczHO/B6VS5a7GL4Q4seaU5R0iibQVlAWkrAqUgioGlSNdY1KkJM9oQjDti12pVlbzyghtAqSfyHMnQCNJIBxxvQGJMSyT7yZyPRoeI+p7sV/cnjBMyQDTwMwwMkgmi0DklR1HQxGb33nXPzbkwuoCskJJrgbGif1PWJnc/gm5OSyX3nix2maEYQTg2Ua6E8uVIFExb4+yJTUtvhVPDhBz5VBpGktXj444OzkpVQdVkkrIUa9EJ1P4Rlyn2emgr3k24pPJKUpP1zieXYuFJyA9w0Me7iu8s/5jmB0EBoaC41xpgOietJ0vTZT7tBzSyDqANMW2WkT1DySSAQSk0UAdDyPLKPuIBxAurMIUZ+zVKbm007ZCdHkDmk5KUNq6wMJ/CKPsn7QTyQBMyyVkZKU2rAf4VZA12jf2PxsM3NMy7EmvE4qiipY7qd1ZDYZ5wFFowhCBhFOKF30zdmvJPibSXWzyUgE/imo9Yorhdbqpa0mFCpS6eyWAdQvT6Kzi/uIdo9hZk0uoB7JSRXmvugfjHO3D2z1PWlKITqHEqOVaBGZ/KOWN3JV0LidVwhCOpAhCEAIQhACEIQAii/tAzxMzLtVySgqpyKjStfSLyccCQSTQAEk9BrHL1+bxrtKfUpAxDF2TCRqU1oPqc+kRLVouOzNRYCpjt0JlCoPuVbRgND3siK7ZanaOjOH1wEWc2VLPazbmbzpJJP3Uk50H4xjcOOGzVnthxYCptaR2izmE11QjkOZ3iPX94wvyzypaWllocBIxvJOfVtI8Q61izCybat5iUaLsw4ltA3O/QDUnoI514i8RnLTWEhJblmzVCCalRz76+tNBtWPC3bNtWbwTEw2+4XVUaGE7D4UDwClMzSsT24fBCnvbRAOhQwDkN6uEa8sIgNjScKeF6ppSZuZSUyySC2g6ukbn7lfrF/AR8tthIAAAAFABkABsI+oGNiEIQMEIQgDm7jQyyi1VhpAQezQpygoFOGtVU5kUi1uE1xhIyoccT/WXgFLOXcTs2D9CeZiteJGFN4Ul0+7xyxUVDIIqNeYyzPnHQiCCMtNqcoFPY+HJhKSApSQTWlSBWmtK6x9KcAFSQBzrl9Y0l7rpS8+zgfqMNShxKsKkGmZB8tRuI5itSaWhbjImXHmkKKUqxrwqCcsQGKlIGJFn8b77svIRJsLDhC8bxTmkUrRFRqa55co9OAl1jVyeWNi2z1HxK/SNRwx4TGb9/OIUmWpVtNcJcJ3O4T+cXzKyqGkJbbSEoSAEpAoABsI5vtPTb16+xWx6whCOhAhCEAIQhACEIQBDOLluezWY7QjG7RtOdD3tSOdB+cV1wGuyl2YcmlpqGAEt1/vFaqHUJFPWN/8AaEcIlpYDQuKr6JEff2fFj2SYFcw9mPNOURHd+uR0fdRa0fC2UkglIJGhIBp5R9wizmR20b2patGWkgEkvIcWok0KcPhAG+KivpEiihbwWyW71JWs1CHWmxXZK2wPzWfrF9QNYhCEDBCECYAQiu7y8bpKWJQzWZcGXcICAeWM5H0iubR4vWpOLwS/uq6IYTiVy8Rz3gbRJftAXcJ7GcSnIDsnT0OaCelcQ9RENu5xan5NvswtLrYFEh0ElIGwUM6dDGgtu0ZwqKJp55SqAFLjhUKV0OdDnGrIjCqJdebinPzqC2twNtEUUhsUxDko6kdIkvCvhSXymanEFLKTVtpQoXCPiUD8I2G8b7hDcez3Zdubop54Gig5SjbidQlIy6gmsWzE974GN0fiUgCgyA0j9hCLJEIQgBCEIAQhCAEIQgCEcX7vGas5eAVcZIcTrWg8QFNcvyioOFV9RZ837w0l3qJc+6R4XPTMHoTHSxEU5xD4LqccU/IAVWSVskgCp1UgnIV+WIrK76nRO1Rb8vMpcSFoUFJUKhQNQRzBEfr76UJKlqCUjUqIAHmTHLzEzatmd1PtMuCaUwkoJ6VBT9IwbXt+em8ph190fKQcNf3QAI3MupmRm34p2tLzFpLelXMQKUArAoO0TUVSd9E5xfVwrxiekWXqjHhCXADWi05EH8/WObF3SnA0p5Us6lpAqpSklICedDnEq4OXzTJTRadVRiYwiuyXa0So8gQaE9YKSewaOioQBjzmJhLaVLWoJQkEqUTQADUkxRBpr33xYs5jtXiSTkhA8S1ch+p2ijLzcYZ2cQ40MDDLndKUVxYa6FVeWRpSMi888u3rUCZfF7O2MKV0ySj4nSDpiOg3oI97auhLptWz5NKaMqSkL5rzqSo81Up0ib1o6KDrMYV3bVsuWbQHZV1wLNDMON9wn7gOQA5DOJFfq1GpRtlEmG2lzKkqLjdEnsU0Oqc6K0+sbribbAaBl0ISGWUBRQEihNKgDLKg5RX9vWuw9ZbCCkJmEqSUE/IpSsQSeQyqD6R6J8K4RjiPW9a8Op58PjViSlhLStL8en0LFuzabM4TKzDDCmnQcGFtKeZ2HKprrEHtu5aUmbkykmZlx20q58Tsvu2r5inMDeP26t4JezUpcdcDq2gcDbZqVqVUAV0CQCakxprUv/OOzwnsGBSElLacCihLZ2JoMXMmOnGqCmsirRWujOHs54mR+8dq3Te7XUyuFvEEWa6tLqSph4pxEHNBGWOm4pkRHRsnOodQlxtSVoUKhSTUERzGwmWtBRSECVnFk4MB9w6r5SDm2o7EZRg2NOzyHBKyzjzaysjskqw9/fI5DTPaPFryPe4nWEI5qtayrXkEGZcmHEjEAVJfKjU6VBy16RcnC297loSWN0DtW1Ftahooj4qbVGohm1McWiYwhCLIEIQgBH4tYAJJoBqTH7FM8YOJCkrMpLLoAPerHP5QekROTWi3LhHNvsSy+fFmVkhhbUl97dCToKalQyHlFTWlxLtWfVgaUtIoQW5dJqQfmIqekZFx+GC5kh6bKkMnMJr33K7k/COupi87vWUxLNhthpLaBlRIz9TqfWCj/wBfo1yS2KKlLhW44K+9bH/iP4TpXStekZLdn3hk0gpU8UiuSVpdpUgnLXMgRfL7ca95EMkegzvqVpYfHBaXEtWlL4c+84EkFI2JbI/KLRsW2ZSbRjl1tuD7tKjzGo9Yid6rqszrRQ6KKHgcA7yD06cxFKzUnOWTNJIJbcBqhaT3VpB/Ec0mDTWw3Op32AtJSoVSoEEdCKERzBxDuaqz5tTYSrsF95lR0Kd015pOXlSL34d38RabBVTA83QOo2qfiT0MZF/brS89KqS+cGDvIcrQoVz/ABpQxE5qMfedNzFvRWfC/i52ITKzqiUZJaeOeEfK4eQ2V9YxOLnEEzjvsUqcTKVALUkn3rlaBI5pB+sV3asmhp5bbbqXkJNEuJFAoeRj3u1NoanJdblChLqCQeWlfQkGOilatG1qXlc27QkZVLWRcPedVzWdvIaRh3qkcE1JT3wy7oS70bWaYyeSTr0j7vnflqQSBTtHl5oQDTL51HZP5xVT95bStFZaStxeIEFpoUTh3BptTnHGKd5j1YkopZC8r43NM2pLzKkklNFAnJQ2UD5RR16bOLk97NK++LYS2MAyKh4qfdSTSp5RJbKurboZ7ATBZZKaBBdrQfKKZpHlGbcC1rNk0FouhE1UpeUsEAqBpgSr5QfrrHsnxU5Yaw+SPn4XAwjivFqmzZ3P4aMyoDj4S9MczmhHRIOpHzGJmpAIoQKaUoKU5UpHizPtLFUOIUDkKKB/WPC2LbZlW1OPLCUgVpUYlfdSNyY8DbbPrJRitCmuJdhIlJ33NEJcSHEpSfAqudOQrmInsjimbPM7KobFoONYS5TvYkZKCeSiBUecVpaU0/a08VNoJWugQnZCBpiOgA1Ji7LsWImTlm5cKBUkEqIyxKJqVAa0rl6R0k6S6nDDVydbHP4feWotlS1KcUEqSpRqpVcga74o6S4ZXSVZ8iltynbLJW5SlApXwgjWg3io+Lt2w08maRkl40WBs4B4h5gfURaXCS9ntsikLNXmPduczTwq9RFXbT5f2eecXG0TeEIR1OQhCEARDife82fJlaCA84cDY3qdVD90ZxTFwbve0vKmXzjSldaHPG4cyTXYHP6R7cZrd7e0VoSaoYGEDOmOgxHPf4ajlEpupJ9jKtI3w4j5qzP6REVbzHWWiykylXo3ck/EXlXYwLY4mSkniSVdq6kf2aOfIq0EWcyzDmI0FuXhlZYHt3229qFQr9BUxVs1a9vWonEyhUvLnwhJDYI54ld5XmKCNW1wifJxvvoCj4qArV/EdYG0Sq1+MckmoZS48dqDAmvmf5Rnn2a1pIEiqFbZY2nB+RH4iK5vFc2Xk2Stby1OEEITkMSufMAbxq7mXrVIv4syyugeQN08x94QB7sPTFi2gFAmqNxkl1o6j/rQiJdxjv6mZQxLsKq0pCXnCDri8KD5ZkjyjeXmsZq0ZQKbUDUYmXBsevLkRt6RSk9JraWptYwrSSCOR/lHNwt2Umbmy7CZS0mZnFqbZUfdNoFXHqa4flSNMRjeMX9k2EqEtZyEq+BbhCyDso1FfQGPZ1+RmlNKW8httMkWQFA1aeSNcO/MEaxC7KspUxMIYbNSteEHpuv6Zxu+507uxKrr3SftZ1UzMOnssVFryxLIHhQNEgZdBFsS0nLSEucCUsstiqj0G6jqoxkWVZiJdlDLYohAAGVK81HqTnEa4mybz0q2wympeeSlW1AATU9KiOLeZ0elRyRvmLF4jszc0mXYaWa4jjXRIwpFSoDMk8hHpebhvKziy53mXj4lo+L95Jyr1EadXB5CEhTE06h8DJfwk+mYG28fstde2xRJtBITua4iB6ozjdN4sntNVJWad3gq8lXu5lug0JSpJr6H8Y2UpwaRXFMzK3ANaDDluCpRNBWN9JXXnv2lqPKI1DaEZHbMiunSNHbfDicddR/XXXWFK97jUUqQjc5ZK5RuZ9TMiX8TZJvHZ9np9nk0ds9/dMDGpR5rX/8AsRh+6FsTT3ta1JZd+AFzCUJ2SkAEAeeu8Tq7EvZ7C1y8ng7RsAuFPeVQmneXua7CJDE5q2LyZlr9iGXys15yx1iZKFTDaUrUpOScSTqPNNfMxFOBtqlu0uzqcLzahTqnvCvKJlxPtINWc6KkKdKW003qan0wgxUd3Lbes55uaQ2CaEILiTgIORwnStMqxSTcHRwxqzHWUIqKxftAtEATUupByqps4k9TQ0I/GLBu5fWTnh/V3kqUNUHuqH+U5nzGUdFNXT09ddjzUzeQhCLMORrdmlOTbzi6YlPKKqCg8WeW0W4w6AkGow4Qa7UoM/KKmvVJdlOzLQJIQ64kE60qdY2VtXtLks0yg0qgdsfLLAPoCYiHdR1n3nRnXqv+teJqWOFvMKcHiXtRPIddTG84dcPUVD84gKORbaVoPvr5npEeuFd8LV7Q4KoQfdjmob+Q/OLTkXzURZBO1oCmxQaDTlEOvbbDUm0XXTlolI8S1fKn+e0Ylt8WpWSQpAPbv7NoOQP31aDyiAyF2bSt58PvHs2cwFqFEJSD4W0b+e+sY3QSI0szVrTgShOJ1eSEjwoR1OwG5MWDavAXs5NS23lOTSU4sNAEKI+EbjLQxZ91LmS1nt4GEUJAxrOalkbk/oMojHGG/KpKXSyyqj79RXdKN1DrsI5zuvHkUt9CreHV7vZnPZniQw4aCv7NzTTYE5GN7xEsNCVtzRa7VLagH0Vpia8xuNjFdy1hvOy70whBU0yUh1W4x1oeumZ2qIsW4V4/a2FSr3ecbT3Sad9rSh5lPOOhhuJPgjITTTb8vMPBpwBY8KqpOeGp0ppGg4ZWO0m0psoUVIl8SGidSCopxHrRMb3h5bZs6cNnuq/qz5KpVRPhUdW/U/jH1Zl3TZlruoJJYnEqUyo7uA4i2T8wqaDcRM9i8LvKyawpCEeY+gIGEIArq+FxZ6YnVzEs4lCVJSP7QpOQzyEY6bhWq93Jmeo1vRZUSNNB05xZT6ylKiElRAJCRqogaDz0iIWhemecbwS9nvtvLyxO4cCOtRrFqTOMoRW9m4uxdJiQbKGQSVUK1qNVKI/IdI3UYlldv2SPaMHbU73Z1w16V3iBcTr+dmFSkuRjIo8sGuEH9mPvEanaMScmW5KESOcTrz+1zIZZ77bJwpw543VUqRzz7o9YvO6d10M2dLyzraVYWxjSoAjEczr1MVZwW4flxwTr6KNI/sAcsS/np8ozpXU+UXoDHpSpUfPnLM7K8vDwQkX6qZxSyz8maK/uHL6RT17rmTVlPpxk0ObT7dQCRtXVKhyMdSxqL13cbnpVyXcGSh3T8qx4VDyP6xpKZBOE3FFU0fZZtQ7cD3S9O0AGaT94a9YtKOQWnXZSYBBwvMOf+pCs/Q0+hjreQmO0aQv5kpOXURyTqWXw0+W/5RrXM544zWEWLSUtKe4+kOClT3tFV5VIrTrEF7JXyq/hV/KOvJ6yGXqF1tKynQkaRi//AMpKf3CPp/vGP3i0ilXxr+jrcHrJu/h+znWzbatBSQ0y1kAEpCW9OVK6mJNZ3Du2JyoeeLKO7WpIrXSgSBtnF6plEClEJFNMhlHrGpTe7+n78iXKHJFfXW4LycqcbtZlwGoKxRI/y8/OJ+22EgAAADQDICPqEWopakOTYJjlW/8AeFU5PvOnwhRQgVrRKMsvOOmbxTBRKPrGqWlkeiTHKdiSRmJllrUuuIB1Oqqn8AYnefwX5/z7lLunRXCy7IlrLbQ4kFTwLjgIyPaAZEb92gir+ItyV2RMIm5VVGVL7oz92rXszzQc/wAo6BabCQEjIAADyGkYF4bCbnJdyXdFUOCnUHZQ6g5x0IspiZLdqyeNHceSa03bcH6HYxLro20i2pJcrN1RNy5TiKTRYWnwvo5Goz612MVGlT9kTy23AThOFadA42dFD0zHWJBaU8qUmGbUlDiQaBwDRSTkQfMCnQgQKLFk7WU2/wCxzVEzIFUKGSH0fOivxfMjYxjX0vYmQYDmELcWcLaCaVO5PQRv7UsiVtqRbWDkoY2XU5LbX0PMHIjpFJX0sid9qaROLDqQMDbqCClSU6mgPdUd655RxlBLXkerDxJTqC3eiPBq+tqKV2weWRywpw+iaaRP7m8TG5shp4Bp85Jz7izvSvhP3TENQgAADQZCMGfsZDmY7i9cQ5/9bx5FxEZOpKj7+L7GnCCeFK3zT5/AvaPxSgBmchrXbzipxe+fW0hsudj2aQkuJopbhHxEnQUplTOMact2fdaVLrmMTKx3llIDlPkqNjvlF54XVnkXBcQ4qSg/sbS+/FAgliSVU6KeGfmlv/7fSIncqyQq0ZQTKQW3Hcws+I0JGLzVTXWMuTs1tod1PqczD2js5ySWRXC+nLzIH6xuHjqU1GK0K4n2W8Lh5YuJLtKqS2WqLk4iOTUo0icktWMnmqdxbP7o0KTQ1FCBXbKKvsvi9OB6aLLWNc0oKaTmvslUAyAHeBHlnHQbjYUCCAQagg6EHUGKBtOzzYNttOJqJVw1GVaNLNFo80E1Ee0/PItfh7KzaZcqnUkPrJUoqXiUa8wBhQBoEp0EShSgBU5AZnyj8bcCgCDUEVBG4MRbifb/ALJZr6waLWOzb6qXl+VTAw5+flzP2otLf/eJhQG/dxZqr+6CY6olmAhCUDRIA+gpFJ8BrrVcXOrHdQOzar8Sj4lDnQZesXhHKNSm3008/XgUxCEI6kCEIQAhCEAaq9n/AGGZ/wDJc/8AaY534RyfaWtLZE4MS8tsKciemcdGXjYxyj6a0xNLFfNJjnjg/PdlazAqKLC2zXqMgPVMRfba8F/Zf8fXgXpfG/srZqAX1ErV4G05qVTfkB1MRy6fGyWm3Qy8gy6lGjZUoFKidE1HhJ65RteI7k2lnFKSbb6wDVxYSooH3UEVUfwitLA4GzcwkOzDqZcL72DDiXnnUjRJqdNoskxeN0521qBtFVFtpCKJz7yu9QUzr0jQXYlZyYxyTIoldC5jBo0Nyflry1Mbfh1ZYFsLSpWMsdrRR1Uod0K894t9qTQlS1pQkLXTGoAAqppiO9I5TnWh6cPCzKyo7UudLSh7Fy0XWnsGMDCQ2a10oeY84hlmTAQ8kkmlTU1J1qK5xYXGixzVmZToQWldCM0npXMRFbyJs0y7KpTGHzQPIVU0yzOf3uUF2o0+ZSk8LEUo/wAWmbePxawBUmg6xHrNtV5QDTaC6s5IAFVfQaxZ9yeEDrqg/afhFCiXB3195TLL5frHhjwkm9dj9Pie3cGME4Jt9Onz8iDotZk6OJ+sfsrNreKyww68hvxrbSVAfTpFpX+/4JKqAmZZtx9QqltpHfUOZw6DLU8o9bn8SpRTjcp7K5JFdOxQpACVV0oQBmesehcJBbny5+3eIkuykvXiVUzaDajQKGLdJyNeVDGI5icnpVpAKldq3QDc4gcvQEx0BePh7IzxxPsgr+dPcV6lOvrHnd3htIyTnastEu0oFrUVlP7tfDyyjYcMoSzJnPifa8+IwXhSjTdary/ZJ4hvFe7PtlnOBIBda943zqnxAeaaiJlH4oVj1HxCueDF9BMyfYOKAelkgcsTQ8KvTQ+UVjxWvp7fOUbUTLs1S3yUr4nPXQdBGtvZZi5G032WSpvvkIoSPdu0omupFDQxsb93CTIMy6kFS8VUPKOmOgIpyGoHlGN8joot6kfak53sUqSmY7FIK0lOPABXNQplSu8XHwMvU9MtPMPKK+xwlC1ZnCr4Sd6HeI+bzey2EzVVX32yhvnSpBPklJ15kRu+AFiKRLvTJBo6oJR1SjVXqaxxaVp1rf8Apckki2IQhHc4CEIQAhCEAR6/1uCUs9900rgKUgmlVKyHnrpHL0hMuNLS83XE0pKsQBoFVyqdBXMZxafH68Si41JgDCkdqo7kmoSPIZmJvw+uewLIbaW2lQmWwt7KuIrFRU9AQBypERVty+X0Oj0VEiuteNuelW5hs5KHeG6VjxJPKh/SNtFFP2LaF3ZhT0uFTEkumPWlPvgeFQGixkd4si7vFKz5tAIfS0ulVNukIKelT3T6GLIopy8T5sy33HMPcDmOgyq26MwPxi4paZS4hK0EKQoApI0IMRPjPd5qbYROMOtFxoUUAtHvGznka5kHQb6RVt3r7zcmnAysdnWuBYxJB5jcehjnOFnowsTLuXta9lImWXGF+FxJHkdlehoYp0XIZlUrVaMx2ZGINNNEKcXTRZGeEHkYxLS4nT74p2wbHJoBP45mN1w7uaxOocfmcThx4QMRGepUTqSeUZGLRuJiRlrRH+H1qolrSlnVnCgLIUomgCVClT0EdSSs0hxIU2pK0nQpII+oitpvgpZy26oDrRpTurqK8yCM4g62Zmwp5hMu+pxp5QBbINFAqCSCmtK51BEdTz7knkbVYkbcnXLS7i3cJlnliqA3TRJpkdBlyMZFs3jbtmfk2JJKnG5d5Lz0wBQJCfhSTzr9aZRJOIt5pSXQht+XE086fcsBIUonmflHWI9Z9+JuRCFTVliWk1Ed9qnuwTSqwBzO9DAFqQj5bcCgFA1BAII3B3j6gSIQhAFBce5IotBl0V77Q2yxIVz50pEhfvZITNnBU0tJQtAC261X2iQK4RrWuYPWMf7Q8qaSjlcsTiKdSmtYi/DPhm3aQU64/hQ2vCptA75yBBxHQGp56RznR2hNxNfdO6T9rTCW0FYlWe7jX+zaqSEClAVmu3mY6Ts2zkMNIabSEoQkJSByEeVi2IzKMpZYQENp0A3PMncnnGdCMXeaW/4ObdiEIR0JEIQgBCEIA5d4pPFVqzedaLwjPSg09IvvhzbTMxZ7AacCy022hwDVKwkVBG0Ry/PBpucdcmGF9k8vvKBzQpfM8q9IqhyQtKxZgOYVsqGWMd5pY5HYg9Y5xaWmx0eup1ARXI5iI5bfDqz5v+1lm8XzJGFX1ER+53GeVmgETFJZ85d49xR5pVt5GLDSoEVBqDoRHQggH9Btl/I9/rKjMs7g/ZbJCvZ+0INR2iiv84mkICzQW9ceUmpZUuppKEHNJbSEqSr5gQIpiYsO0rBfUtCC/LHVQBKFDYqAzQoc46GgRAWUl/T2SjAmSJc5YyRXyAxRuLg3OmZmb/4naIwkZy7Jyw1rmUnw0Gg1zqYs5Eg0FlYbQFnVQSKn1pWPeAsrK+VnzMnaqLSal1TbRa7NxAzU3T4kcst/PnGNP25PW2n2VmUclpRah27zuRLYIJSkczpvFrR4TU820kqcWlCRqVKA/OAs+5aXS2hKEiiUgJA6AUEekQO2uNVmsVCHDML2S0Kg/wCbSK4vDxznX8SZdKZZB0Picp1JyB8oCi77fvRLSSMcy6lsbA5qJ5BIzMVNejj4tRKJFsITn710VPmlG3rEcuvw2nrVV27q1IbVU9s7VSlfupOdOukW1d3hDZ8rhUW+2dT8buefRPhH0iM193U2ktyj5ey7TtVeIJfmKq8a8kA+ZyHpF28Lrgu2Y252rqVqdwkoSO6kiuhOZyP4RN2mgkUSAANABQR9RmWTdyf09eQsQhCOhIhCEAIQhACEIQAjymZVDiShxKVpOqVAEH0MesIVYKwvRwKlnsS5VRYWfg8TZOW2o+sQVuZtqw1YSFlkbEFxoiuxGaNOkdExqry3glpRkrmlpS2aihzKjTwgbmOTTjqn8n69dC070K3sj7QjKqCYlloO6m1BY+hofxiT2dxis14pAdWkq+ZpeR5HCDnFC2sPb510ycuoBw1Q0hNSkczTJPOLSsS8NrScu0DZCVNISEjAQHCUimIgAmppXTOOkW2rZjRatnWk2+2HGjiQa0JSpOnRQBjJiKXO4iy9oFTdFMzKPGy5kvzT8w/ERK40k/FKABJNANSYrW1eL63HlMWZKqm1pNC5n2dfTUdaiN7xJYmH2ESktVK5peBa6GiGgKrJI0yy66RubtXbZkZdDDKQEpAqaZqVupXMkwNIY1dq3JsVmp5Eqk/s2EAq3yxajXmYypbgxJVxTC35pWpLzqiCT0FIn0RHiRflNnSxKSDMOVDKOvzkfKn/AGgCHcR7akbLbLEnLsCbWD3wlJ7FNKYiTWiqaD1jT8K+FZmCmbnEkMVxNNq1cPzr+7XQb+URzh5JSj852toTCEpSrGUOVq8s7qJyoDzOcdKyryFIBbKVII7pSQRTpTKItN0VseiUgAACgGgEfsIRZAhCEAIQhACEIQAhCEAIQhACEIQB8uOBIJOgBJ8hHPc3MP3htUNBRTLNlWGmjbQNCvqtRy9RF92tKF1hxtKilS0KSFDUEjWKCuVbqrBm30TrDnfATiSPlNapJyUDrlEX2qZa2L0u/dmXkmg3LthCRqdVKPNStSY2kVsvj3ZwFQl8nlg/3jx/5gJH+6f/AIR/OLJok97bjImlJfaPYTrWbLyfm+VYHiSdD0Jjd2NNOuMoU832TtKLRWoChkaEag6jpFYn7Q7H+Ed/jRGxl+PcgpIKkPpO4wYqeoNDAFlQisv6fZH+6mP4IwLw8f2UpR7G2Vrxd/tRgATyFDUk/hAUW5EXvHw2kZ5wuvtkukJGNK1JNE6AcohTf2hWsAUqTd5EhacNeQJFI/f+Yhj/AAjv+oiApnxeD7P7ZSVSbykqzIQ73knpi1HKITdS9E1Ys52L4WloKo8yTUUP7RG2QzqMiIlk39oRaiQxJ1r4caifOoQPyiH3inLTtd1K1yizhCsAbaIASfvHNXrETca1ZSs6UlZlLiErQQpCgFJI3B0MesQfhHKzrMl2M42Ww2aM4iMWA50UNqGJxGwlaJaoQhCKMEIQgBCEIAQhCAEIQgBCEIARgWxYMvNICJhpDqQagKFaHpyhCMaT0Zt0af8Aoysz/BtfQ/zh/RlZn+Da+h/nCET7uPRC2JbhpZzbyXkSyErRpSuHMEZpJocidYxJvhFZbilKMuAVEk4VKAqeQBoIQjPcw9N+vkbmZrhwJszk7/qH+Ub9jhxZqCCmUaqNKpr+esfsIrJHn99TLZs5i78strsVMNlr5MAw+YAGR6xr5fh9ZyDVMozWlM01/OPyEMkXyFs20tZLDYAQ02immFCRTyoIy4QjVFLYCEIRpghCEAIQh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дефекты: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96752"/>
            <a:ext cx="4752528" cy="525658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ягодное желе непрозрачное (плохо процедили или не осветлили);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 не застыло или очень густое (положили желатин не по норме);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лимонное желе горчит (плохо зачистили цедру); попадаются кусочки желатина  (плохо замочили желатин и  не растворили полностью);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малосладкое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(недостаточное количество сахара).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8" name="AutoShape 2" descr="data:image/jpeg;base64,/9j/4AAQSkZJRgABAQAAAQABAAD/2wCEAAkGBhMSERUUEhMVFBMVGBQSFhgWFxgXFhgYGRIXFRgXFBYYHCYeGBkkGRgXHy8gIycpLCwsFR4xNTAqNSYrLCkBCQoKDgwOGg8PGiwlHyQsLCksLCwsLCwsLCwvKSwpKiwsLCwsLCksLCkpLCkpLCwsLCwsLCwsLCwsLCksLCwsLP/AABEIAOEA4QMBIgACEQEDEQH/xAAbAAEAAgMBAQAAAAAAAAAAAAAABAUCAwYHAf/EAEAQAAIBAgQDBgMFBgUDBQAAAAECAAMRBBIhMQVBUQYTImFxgTJCkRRSobHRByNygsHwM2KSsuFTw/EVQ3Oiwv/EABoBAQADAQEBAAAAAAAAAAAAAAACAwQFAQb/xAApEQACAgEEAgEEAgMBAAAAAAAAAQIRAwQSITEiQVETMmFxBcEVQoEU/9oADAMBAAIRAxEAPwD3GIiAIiIAiJznGuOXJp0z4dmI3JvqAeknCDm6RGUlFWy3xnFEp6Xu3Qf1PKVdXjjnay+n6yoUzYrTWsCXZklmb6LAcSf7xma49/vH6yADMg88cEebmWacScfNf1Ek0uLdQPb9JThozyt40TWRo6enVDC4NxMpz2HxhXUH1Et8Jj1fTZun6SmUGi+ORSJUREgWCIiAIiIAiIgCIiAIiIAiIgCIiAIiIAiIgHP9qeL5AKSnxOLtvcLsBpzNj7A9Zz1CY9oHP2upc8x+CgAfQT7QM6mGG2C/JgyyuRIWZh5pz9Jlmk6KrN4M2I0jq0zVpW0STJN4M05psDSuiVmQM2pUImhjPq/rPKCOnwlfOgPPY+s3Sp4JX1ZfRh+R/pLaY5KnRug7ViIiRJCIiAIiIAiIgCIiAIiIAiIgCIiAIicv214yUUUlNi2rW6dPfX+zJwg5y2ojKSirZz/aCqr4p2QgrddRsTlAP43meHBtIOHF7Hyk/DtOxt2xSOa3ubZutPsxzCYl5E8NwMzDSNhSzk2BsDoSLA8rC++oOsnrhD1Eg2j1JmpWkhTMfsZ8pg9G3qNj0v0vK20yXKMkcML2I8jp8x5bcpmJgh6C02BhItUSLHgg/eH+E/7h+hl7Kzg2FK5mYWvYD0Gt/cn8JZzFkdyNmNVERESBYIiIAiIgCIiAIiIAiIgCIiAIiIAnn3bcWxHqF/K39J6DOV7c8JZ0FVde7BzDnlve49Lm/lrymnTTUcnJTmjujwcbSxEl0sRrytbpr5C/lr/q8pWLVmK4m1+ZnWaMBb1ccAN7SZgcIfifc7KeXTN5+XKc9wg97iNbWo2dgDfxk+AHlcatb0nVI8olL0idV2SkebFMiK82q0pcSSZKDQw0tveaFqTY1ZV+JlX1IH0vvKJ+PLJxTl0ZYDheYlQ6qBbKuQk2t1zayyw2CSlURGu7sGa9rKoW2tr9SBz3lBj+NpRW4uzDKVAuoN2CjxnQakaymx/aKvWrkBu6uAuhLqq76Kti199TrYdJhz6pRXDs3YtM/ao73/1pGrrSRgScxPnlGoXrYkXOw2llOe7N4XDUQWSpnqvYPUcjMbbKOSqOSiwnQzzHLcrbPZJJ0hERLCIiIgCIiAIiIAiIgCIiAIiIAiIgCfGUEWOoOhn2IBxPGP2chiWwtTuzvkcFk/lI1X8ZEwv7MajEGvirJbxLRTK1+gqsSQPMKD6T0GJb9adVZDZG7o8zweCSk1YU0CKK1RFA5LSPcrc7kkJmJNyS51kwVJqxYK1awYEHvqx9mqswPoVYH3kYVtTY9BbodfwtOjjXgjBkfmyyRpji8elJM9Rgo28yeijdj5CQcZxNaK5iLk6Ko3Y9B0HU8pUpR78tUc52KFgdgoWoPDTHyrbfmbakzDqtUsPHbNuk0rzPnhE2rxqrU+G9FPY1T6nVU9rnzklMDkAcC4cXzXJYkaMGY6kg9TI2Fw5a1tvztLejQsLa2ve3K/W0+cyZ55m3Nn08dPjwJKC/ZHJ7xe7a+WxXUHY+dpTccpiiadXW7aP924FyR90nU8wbG4nStYWuQNbam2+n5zTxDCUXQisbLZipBsQ4RihXqfI6G5vpPccW3TKszVcIldmqqV7BWBa19RmUr1U3zL6BiL+RnbCcJ2M4HRZBXI7tl8LFHsjNYagdNRznc02BAINwduf4zoaZNR5OTn+8yiImooEREAREQBERAEREAREQBERAEREAREQBETF78rX84Bx/a7CFawfXK4UfzLe491yn2MoQAL3Og18ttTOq42CaZUpVOudQEZyGvyZb3U3tY230M877VY2yLQ1WpVIVgdGRDa+ZdwTcCx3BM2YdSljd+jLkwt5FXsh1OJCpVNQnwqPADyW418iRr/MvSXXZisQSQuZUDow/ysT/APll+k5A4gEPl5r9FALan+LX3nQcBxZRnQEi4HPcA5SLjf5Z89nlKTc2d/TRSqCOjq4laFM1GBKoBoLXNyBpcgX16y3w5VkDKbhhcHylDxTCd4lJjR78J3lQUyCUZwlqfeDmtyTbbQSbwis60ED0lpPqO7Q3VRfQCxNtOVzbaUKKUFIvlJvJtNPabh6uKbPSNZUNQ934rOxpMEzZdbZrSA1PNhaVOsDSe5IpqQxAF7IWJOy25k+ZlnW4hZstRgtzYDW/r/xNjYC9/PobfjPd9qiyGNRlubKnvGq1e7NWrSw5sSaQGd2FwQzMRksNL63/AC9H4JhadOiqUQQi6C5zE3NyS1ze5J1nB/ZWp1FZblgV3N720t53no1OiqXIsAd9vz/WbdK2/wDhz9dBRkmn2bYkStxeivxVUB2tmBP0GswTjlAmwqp7m35zZuXyYtkquidEAxJEBERAEREAREQBERAEREAREQBERAE11mAGpy+d7TZEA5ftI2amwSrVW/hvnKLc6AC3idjsADqSN9j5tU7MGjiDmSxpmnUcfFYmlVcBm5nN3YJ5m89ofhtM1FqFAXS4Un5c25UbAnrvK3i3C0qVqYCjMxFSoeq07ZQ38xUfWZs0JOPiX4ppPk8b4ZwFSbsuf4KSrcgFjmBZiOWsuRwgqWyUyjUxnGW5puLFCFJ56Wt1Uac5c8X4E9NqdJEN6lYAG2trMzW62APplEy7T4apgwMtQv8AAX8IFsz26nUgN9Jiam1bOpjy46S9kCg5fUEm2uUEX0XRRfryMv8AC0bLe313F9bE+UosI4B21G/L6y2ONusyKjZki/RIqNTp5nyAubXItmNyF0J23mnE8QCGxB/XpaRamH75HVx4GVlO43HIj63mzBvm/e1bAp4BcgBSBZ3JPMnTyA85PsqpR75M0epcNYLYggNqdNRcbCbcQzVDeo5f+I6ey7D2E1pj0cgJ4gdSw+EdLH5j6TDiNUU6TVDoEGY+l9ZJX0j3xu2jctNZkKQMqaXFFYXVgw6g3/KbE4hfbWV3XaLtrfTOhwWPqU7BWuo+VtV9uY9p0+ExYqKGHuOh6TgabPcXBE6Xs5fO3TLr63Fv6zbpc0nLazmazBFR3o6CJy3bXtO2E7ru2XMxJKspIZdrhvlIPre/lrA7MdrKpqrQc9+gspqorMSzG4LtoAoGl7W03m95EpbTGtLkeP6i6O4iIlhlEREAREQBERAEREAREQBERAE+Wn2IBGq4PNVRyRZA2Uf5m0Ley3H8xmrF8GpVVqrVXOtWwYG40AsACNRbfTmTJ057tlxColHJQcJUe/i+ZUHxFB94kgA8r35QobnR43Ss5zt9xjBUKoUiq1ci79xkaw0sa2c2J6D4reUpKWMqml3lDLW5lCrK4HktyCfK+vIzPA8PK2xFFFSmWy4g1D4v4lvqT/fWYnC0qLh8L3lUVTZGJy0kOa5Q6ABTrvtvyl8tBily1yI67LFVF8GrDcdqsgPeU6bWN0K3Cm9rMcwsfKaW4vTy5MVaoWdql6QJp5rALmsSy9Z0eK4P3qtVohErVAEqFhcOA1mVxycEGzbgiQcJwsEfZxnfCI576o5HfJUtewFr221HI/XN/wCDG3w6/Bo/yMq+3khJjFAASuCSSmozMz32VRYqB1Omv1mYzj1I16eDqIziqQtQ/LqLqp63a1+mkljhArEoaebD0x+4LZkOb777M48uflJvCeztOjZiTVq86jAX/lA+Hp1855HQwhK7sjk18skKo5TiPZFqNan3RJpVKxdyRbIticl11tuB7T7QqVBmqmrVp0QzCzN4RY8mOuX3vO6rUAwKsAykEEHYiV3C+xuHa1Os1R6SkGnTdiUvqSGPO/Q9Od5oz44ZIU+H8lOn1Msc77/BK7McN+001rCoDSa9iDmZrMQd/h1BGtzpsJ2FDDqi5VFh/epPMzXw/h9OhTWnRRadNb5VUWAubn8ST7yRMuPFHGuC7JmlkdyPNP2g4upVxBp/uzRoqjgFrOahuCUHMgHUX0HrKXsti2o1cyhE8QCANd7Wuc6/KhJsOuvQS2492PrUS7WFaib5ri9wd899j52I9JT0MA7ulOkg2sEXcWHTaw6zFllcmmqZHc14KXDPZkNwJ9kPhFColCmtU5nVQGO/489LSZOiuuSAiInoEREAREQBERAEREAREQBERAE8u4/iftXEHFEFsRQuii9lyL8V77+It+E9F4txJcPReq/woL7E63sBoCdSQNuc8bwXHBXAcXpspOtOmzFtTe5UW11/GX4XGLcpNL9lc4yn4xTf6OixVehQK1qrGsGHd1KK6qp8/f8AvWZMXIOGqlMLhWBqUWIGvMAeYJvbTbnefcJi6YYLh6YUVgBUNXRkJGrKp39pVYs02qfZnLYjEI3eUKg/wwq7g8uR0/TXTHJGfKdlDxyhxJUXHY+qe5ZSWbJUdcxBGbwqSw8ixYy6SuucrpmAVj1sb28+RmFIkfEbsbZiBYXyhdByGm0w+wIawra5whpb6FS2bUczf85XJP0RTXsl5vPWZhZoqVQCNPOb1aV7luaR6R6+YNflNlMXE32mO20pUWpN3wSdMueG4rMoBPiUD1I6yZOX+3Gm9IgkA1KdNh1FQ92NP42Q+06bOOoiSpl8JWig+1VMaXWk/c0EY03YW71zsQoYfu18yLnlaed9g+FipisiuyZRVYMmjBlawOu+p1B3tPS+McOYnvKBFNyG7xxsyhTYMvzG+x0tY6zzH9nLs1YqKnd1HpVEQnXxHKRr1sD/AEmWafv5PJdo9P4RxwtUbD1iorp90+Fxa+ZRyNt1OolzIfDeHrSQAIitbxZevPU6n1MmS6N1yTQiIkj0REQBERAEREAREQBERAEREA1YnEBEZ2+FQWPoBczzKm3eVGqZQudmcgCwuxvy/PnvOy7cViuEI++9NTrbTNmPr8Nrec5PAJOXr5u1E7H8fBKEsj/RMoU5nV4f3gzA5VpVF0AGrEXIv8umX6zelPS8i4StVUOGANKq4qIbi4KDIbjexyi3oesl/HpvKkUfyEl9JsmB5sp1Adtdx9NDNAaZqBPpJI+dTNtRL6zKuGKju2CtmW5Zc3hB8QtcakXF+U+LPhBGglDgk2/kmpMypMxuWUDxHLZswyj4TsLE9NbX3mb1JqLGa8rGeqC+Q5NkTil6hpUx81WmzeSU2FUn6qB6sJbn2mnDYILruTuTv/4irihsup6/KPTr+UhLl0j1cI2VMRkUkmyje5yr7k6CeQ4406FQ5K9ErfQB7sBfYkAjTred9x/sumLQCo75hezZiR6FPht6ATd2L/ZhhqRWtVbvqqtmVdqaEbXX5mB1udNrDS8ryQW3knBKXsouF9qcVh3VmaqQQrlahZlemdQy5uRGzDpznr6tcA9dZ5h2prA8WAxHhpA0VFxoaQIYnzXOWBP6T08GZcaptF0OLR9iIlpYIiIAiIgCIiAIiIAiIgCJ8ZrAnprKjC9p6bDxBk9sw+q3I9wJCU4x7ZJQlLpFd2+S9Oh/8v8A2akpcAstO0nEkr5FQEhGLliCNcpUAA68zrImFpWnH1UlPL4nZ09wwUzdXvlOUEsdABzJ0AHvN2K4I1KkhZhp4SAOZF73+vLnMK9Osvd16YulJszjmdLH2AJ9yOksOMcVSrSTIb3NzyIsCLEe/wCE6mgxOFT+Tka3Kp+HwVCpJFNABckAdTK/GcSFOwHiqEXCk2AH3nPIeQ1PLqI9LEfM7Z26nQDyRdlH49SZ2qckci0i8FdRtr7W/OfftHlK9as20qoOo1B5jb2kHjRJSJ6uOkpOMds8PhjlqLVDnVV7s+LldWvlOvnLZTK/jnCxWVDkzNTbMmlyCfCbfh9JXsV0TUirXi9auQXBpU9xTU+I9O9fn/CNOt5aYepKgLbykyg3nNbxpKkUObbLXNe8k4LGGkbjXkRyP6GQKR2m9ZlmvRZGXtHTdzSrhXZEe3w5lBKnna+xkuc9wvHd2bH4Tv5HrOgBvqJjapm6EtyPsRE8JiIiAIiIAiIgCIiAIiIBqxeIyIzkE5QTYamcriuKd8wbIVA5kZbjoWPiYegE64ic9juy9NRenTao17WeqxAHWztY8tD1mbUQnNeL4NGCUIvy7KxaQOo1HlrN1JLabSw4bwNtM4Wmn/TS19/mYaAeS/WVnbCgtM0loqEfxMSo3UAKA2upLH18JmOGinLrs0z1cFw+vk5HjPa7F56tJaxporVKeVAtwMxGpKk3trfzkLh/HhhsHkRXrV1zEZz4WJa9y17kAW0525S04l2Qr4w97TFBWUDvHLupbTQnw20A33nE4ahXqNlpq9RrXsilzbrYAm00JZcbo2paPUY+Y9e1/ZP4XxkuSztdmOZid787+m1pf8NxPeORuqAMfNifCPwJ9hOSx/C8VTGZsPWQnS7UnUHnrcay67EVGajUc/NUy6dFRQPxJnb0+oc0oPs+Z1emWJuUXa9HWU6121+nl/WTKTgABRYC2g2A5ACVKHUX/vnLClrL9Qmo+Jigy0VtOV/+ZNwBtUX1/PSQaZtJmFazKfMfnMslxyXx7IHa3huWpnVbK41I2zX1v5nf2Mo6bz0Li2B72kyc919RqL+XL3nnR0JmjTZN0afohqIbZWvZZ4dpMQyuw7SbTaeZEVxZKT2llwes2bKNVtc9B6fpKJcepYoniYaNbZfJjtm/y79bTqeDuppjKLH5ut+pmOapGrErZOiIlJrEREAREQBERAEREARKjtH2iXCIrMjPmOUWtpYXubzCn2nTZkdGsGykWax2uDYiTWOTVpEXOKdMuSbbyOvEaZNr/XQTlMXha2Oq27ypTogi4puUCrzuVsWY+ctuI4TD4WiCWamosoZu8q/69zr1/wDEm8e10+/wQU2+V0XrOACSbAaknYDznNUFOIrl2+FLso6AXye5+L6jkJEocWTE02pq+ZVYZhqPMAggEoTrtY29RLXH1Ew2GPiGap4b/eJ3t5AXnqi4ce+iLkp8+kQ8IwTCYknRRSNz5Ck05b9k2EvXqPp4KYX3Z/0Q/WdBxnEClwus5/8AdHdjf5yKY29SZp/ZXhbYeq/NqmX2VBa3uzfSZc3OVL4Oppns0c380v7Ov4gf3VT+B/8AaZ4v2RW2EW3N6pP+u39J7RxD/CqfwP8A7TPBeCceWiO6qBgBd1dQWFmNyGA1FiTrNGCajkVmDNjlLC2vTX9nWK55SywmonP0OM0H1WtT93UfgxBlvhuJUtB3tP2dT+RnXk4tHJSdl1RMkqZGwwzC6632/v8ArLLC4FiRfQb3mHI0aYpvovqT3UHqAfwnK47sjUNQsjKVZi2pIIub66a+06ulTygAchaQuMcXTDpmbUm4Vept+A6mZsc5Rfia8kYyXkcDxupUw1QUlovXqZQ96elNQSQA9Q7HTa15qoYHFVta1QU6f/To5rnyaqbMR/Da/XeSKPFmdmZ1DMSWJIXcrbS63AtYb3soEl0arNobewA5eXLb6TdtmvuMLcP9TbhKCooVVCqNAALAe0uOCE97ptY5vpoPW9v7MgYfDM5yoLtv0sOpM6bhuAFJADq5AzHqfLyFzaZcsvRfig27JcREzGsREQBERAEREAREQDViMIlSwdFexuMyhrHqL7GfMRg0qCzordLgG3p0m6IBhTpBRZQAOgFhProCCCAQdCDqD6iZRAKmh2Yw6F2RMrMb3Hy+S9Fvrbb6C0HiPYejXdHqFsybFSym3Q2NiPUTpIk98u7IbI/BzPbnglWvhUpYdb2dCVuFGRVa2rHk2U+0n9k+EnDYSnTYAOAWe33mYsRcb2va/lLeJXSuy/6svp/T9XZqxdMsjAblWA9SCJ4wvZXFYU562HqZSuUvTy1AmoN3WmS2XzA035T2yIrlS+DxZGoSh6fZ4zTqJ8XhK/esCv8Aq2v5Gx8pe8PrAbWHpYfiJ22K7N4ao5qNRXvGFi6jK59WWxv5yox/YdbXouwf/Nax052A1vbX8Z0YapPiSOdLTyX2sgrjiDv/AF+vWTF4yctgbecoavDcSjZWpMTr8Ot7c7e42vPq4PE3stCqT/BlH1YgS1xxSV2ipb06o6LCcaZNL5h0b+hn3imC+3IDTIR6ZI8WoOa3MbbdJEwfZjEP/iMtEeVqj7+yg/6p0vDOFpQTKlzc3LMbsx8z/QWAmPI4Rdw7NeOM2qn0cwOxNVRcVEJ6ZSP/ALf8TNezeJBFu7tzOYi3p4TOwiVvNN+yX0YfBGwOAWktlGvM8yepkmIlRd0IiIAiIgCIiAIiIAiIgCIiAIiIAiIgCIiAIiIAiIgCfJ9iAIiIAiIgCIiAIiIAiIgCIi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660" name="AutoShape 4" descr="data:image/jpeg;base64,/9j/4AAQSkZJRgABAQAAAQABAAD/2wCEAAkGBhMSERUUEhMVFBMVGBQSFhgWFxgXFhgYGRIXFRgXFBYYHCYeGBkkGRgXHy8gIycpLCwsFR4xNTAqNSYrLCkBCQoKDgwOGg8PGiwlHyQsLCksLCwsLCwsLCwvKSwpKiwsLCwsLCksLCkpLCkpLCwsLCwsLCwsLCwsLCksLCwsLP/AABEIAOEA4QMBIgACEQEDEQH/xAAbAAEAAgMBAQAAAAAAAAAAAAAABAUCAwYHAf/EAEAQAAIBAgQDBgMFBgUDBQAAAAECAAMRBBIhMQVBUQYTImFxgTJCkRRSobHRByNygsHwM2KSsuFTw/EVQ3Oiwv/EABoBAQADAQEBAAAAAAAAAAAAAAACAwQFAQb/xAApEQACAgEEAgEEAgMBAAAAAAAAAQIRAwQSITEiQVETMmFxBcEVQoEU/9oADAMBAAIRAxEAPwD3GIiAIiIAiJznGuOXJp0z4dmI3JvqAeknCDm6RGUlFWy3xnFEp6Xu3Qf1PKVdXjjnay+n6yoUzYrTWsCXZklmb6LAcSf7xma49/vH6yADMg88cEebmWacScfNf1Ek0uLdQPb9JThozyt40TWRo6enVDC4NxMpz2HxhXUH1Et8Jj1fTZun6SmUGi+ORSJUREgWCIiAIiIAiIgCIiAIiIAiIgCIiAIiIAiIgHP9qeL5AKSnxOLtvcLsBpzNj7A9Zz1CY9oHP2upc8x+CgAfQT7QM6mGG2C/JgyyuRIWZh5pz9Jlmk6KrN4M2I0jq0zVpW0STJN4M05psDSuiVmQM2pUImhjPq/rPKCOnwlfOgPPY+s3Sp4JX1ZfRh+R/pLaY5KnRug7ViIiRJCIiAIiIAiIgCIiAIiIAiIgCIiAIicv214yUUUlNi2rW6dPfX+zJwg5y2ojKSirZz/aCqr4p2QgrddRsTlAP43meHBtIOHF7Hyk/DtOxt2xSOa3ubZutPsxzCYl5E8NwMzDSNhSzk2BsDoSLA8rC++oOsnrhD1Eg2j1JmpWkhTMfsZ8pg9G3qNj0v0vK20yXKMkcML2I8jp8x5bcpmJgh6C02BhItUSLHgg/eH+E/7h+hl7Kzg2FK5mYWvYD0Gt/cn8JZzFkdyNmNVERESBYIiIAiIgCIiAIiIAiIgCIiAIiIAnn3bcWxHqF/K39J6DOV7c8JZ0FVde7BzDnlve49Lm/lrymnTTUcnJTmjujwcbSxEl0sRrytbpr5C/lr/q8pWLVmK4m1+ZnWaMBb1ccAN7SZgcIfifc7KeXTN5+XKc9wg97iNbWo2dgDfxk+AHlcatb0nVI8olL0idV2SkebFMiK82q0pcSSZKDQw0tveaFqTY1ZV+JlX1IH0vvKJ+PLJxTl0ZYDheYlQ6qBbKuQk2t1zayyw2CSlURGu7sGa9rKoW2tr9SBz3lBj+NpRW4uzDKVAuoN2CjxnQakaymx/aKvWrkBu6uAuhLqq76Kti199TrYdJhz6pRXDs3YtM/ao73/1pGrrSRgScxPnlGoXrYkXOw2llOe7N4XDUQWSpnqvYPUcjMbbKOSqOSiwnQzzHLcrbPZJJ0hERLCIiIgCIiAIiIAiIgCIiAIiIAiIgCfGUEWOoOhn2IBxPGP2chiWwtTuzvkcFk/lI1X8ZEwv7MajEGvirJbxLRTK1+gqsSQPMKD6T0GJb9adVZDZG7o8zweCSk1YU0CKK1RFA5LSPcrc7kkJmJNyS51kwVJqxYK1awYEHvqx9mqswPoVYH3kYVtTY9BbodfwtOjjXgjBkfmyyRpji8elJM9Rgo28yeijdj5CQcZxNaK5iLk6Ko3Y9B0HU8pUpR78tUc52KFgdgoWoPDTHyrbfmbakzDqtUsPHbNuk0rzPnhE2rxqrU+G9FPY1T6nVU9rnzklMDkAcC4cXzXJYkaMGY6kg9TI2Fw5a1tvztLejQsLa2ve3K/W0+cyZ55m3Nn08dPjwJKC/ZHJ7xe7a+WxXUHY+dpTccpiiadXW7aP924FyR90nU8wbG4nStYWuQNbam2+n5zTxDCUXQisbLZipBsQ4RihXqfI6G5vpPccW3TKszVcIldmqqV7BWBa19RmUr1U3zL6BiL+RnbCcJ2M4HRZBXI7tl8LFHsjNYagdNRznc02BAINwduf4zoaZNR5OTn+8yiImooEREAREQBERAEREAREQBERAEREAREQBETF78rX84Bx/a7CFawfXK4UfzLe491yn2MoQAL3Og18ttTOq42CaZUpVOudQEZyGvyZb3U3tY230M877VY2yLQ1WpVIVgdGRDa+ZdwTcCx3BM2YdSljd+jLkwt5FXsh1OJCpVNQnwqPADyW418iRr/MvSXXZisQSQuZUDow/ysT/APll+k5A4gEPl5r9FALan+LX3nQcBxZRnQEi4HPcA5SLjf5Z89nlKTc2d/TRSqCOjq4laFM1GBKoBoLXNyBpcgX16y3w5VkDKbhhcHylDxTCd4lJjR78J3lQUyCUZwlqfeDmtyTbbQSbwis60ED0lpPqO7Q3VRfQCxNtOVzbaUKKUFIvlJvJtNPabh6uKbPSNZUNQ934rOxpMEzZdbZrSA1PNhaVOsDSe5IpqQxAF7IWJOy25k+ZlnW4hZstRgtzYDW/r/xNjYC9/PobfjPd9qiyGNRlubKnvGq1e7NWrSw5sSaQGd2FwQzMRksNL63/AC9H4JhadOiqUQQi6C5zE3NyS1ze5J1nB/ZWp1FZblgV3N720t53no1OiqXIsAd9vz/WbdK2/wDhz9dBRkmn2bYkStxeivxVUB2tmBP0GswTjlAmwqp7m35zZuXyYtkquidEAxJEBERAEREAREQBERAEREAREQBERAE11mAGpy+d7TZEA5ftI2amwSrVW/hvnKLc6AC3idjsADqSN9j5tU7MGjiDmSxpmnUcfFYmlVcBm5nN3YJ5m89ofhtM1FqFAXS4Un5c25UbAnrvK3i3C0qVqYCjMxFSoeq07ZQ38xUfWZs0JOPiX4ppPk8b4ZwFSbsuf4KSrcgFjmBZiOWsuRwgqWyUyjUxnGW5puLFCFJ56Wt1Uac5c8X4E9NqdJEN6lYAG2trMzW62APplEy7T4apgwMtQv8AAX8IFsz26nUgN9Jiam1bOpjy46S9kCg5fUEm2uUEX0XRRfryMv8AC0bLe313F9bE+UosI4B21G/L6y2ONusyKjZki/RIqNTp5nyAubXItmNyF0J23mnE8QCGxB/XpaRamH75HVx4GVlO43HIj63mzBvm/e1bAp4BcgBSBZ3JPMnTyA85PsqpR75M0epcNYLYggNqdNRcbCbcQzVDeo5f+I6ey7D2E1pj0cgJ4gdSw+EdLH5j6TDiNUU6TVDoEGY+l9ZJX0j3xu2jctNZkKQMqaXFFYXVgw6g3/KbE4hfbWV3XaLtrfTOhwWPqU7BWuo+VtV9uY9p0+ExYqKGHuOh6TgabPcXBE6Xs5fO3TLr63Fv6zbpc0nLazmazBFR3o6CJy3bXtO2E7ru2XMxJKspIZdrhvlIPre/lrA7MdrKpqrQc9+gspqorMSzG4LtoAoGl7W03m95EpbTGtLkeP6i6O4iIlhlEREAREQBERAEREAREQBERAE+Wn2IBGq4PNVRyRZA2Uf5m0Ley3H8xmrF8GpVVqrVXOtWwYG40AsACNRbfTmTJ057tlxColHJQcJUe/i+ZUHxFB94kgA8r35QobnR43Ss5zt9xjBUKoUiq1ci79xkaw0sa2c2J6D4reUpKWMqml3lDLW5lCrK4HktyCfK+vIzPA8PK2xFFFSmWy4g1D4v4lvqT/fWYnC0qLh8L3lUVTZGJy0kOa5Q6ABTrvtvyl8tBily1yI67LFVF8GrDcdqsgPeU6bWN0K3Cm9rMcwsfKaW4vTy5MVaoWdql6QJp5rALmsSy9Z0eK4P3qtVohErVAEqFhcOA1mVxycEGzbgiQcJwsEfZxnfCI576o5HfJUtewFr221HI/XN/wCDG3w6/Bo/yMq+3khJjFAASuCSSmozMz32VRYqB1Omv1mYzj1I16eDqIziqQtQ/LqLqp63a1+mkljhArEoaebD0x+4LZkOb777M48uflJvCeztOjZiTVq86jAX/lA+Hp1855HQwhK7sjk18skKo5TiPZFqNan3RJpVKxdyRbIticl11tuB7T7QqVBmqmrVp0QzCzN4RY8mOuX3vO6rUAwKsAykEEHYiV3C+xuHa1Os1R6SkGnTdiUvqSGPO/Q9Od5oz44ZIU+H8lOn1Msc77/BK7McN+001rCoDSa9iDmZrMQd/h1BGtzpsJ2FDDqi5VFh/epPMzXw/h9OhTWnRRadNb5VUWAubn8ST7yRMuPFHGuC7JmlkdyPNP2g4upVxBp/uzRoqjgFrOahuCUHMgHUX0HrKXsti2o1cyhE8QCANd7Wuc6/KhJsOuvQS2492PrUS7WFaib5ri9wd899j52I9JT0MA7ulOkg2sEXcWHTaw6zFllcmmqZHc14KXDPZkNwJ9kPhFColCmtU5nVQGO/489LSZOiuuSAiInoEREAREQBERAEREAREQBERAE8u4/iftXEHFEFsRQuii9lyL8V77+It+E9F4txJcPReq/woL7E63sBoCdSQNuc8bwXHBXAcXpspOtOmzFtTe5UW11/GX4XGLcpNL9lc4yn4xTf6OixVehQK1qrGsGHd1KK6qp8/f8AvWZMXIOGqlMLhWBqUWIGvMAeYJvbTbnefcJi6YYLh6YUVgBUNXRkJGrKp39pVYs02qfZnLYjEI3eUKg/wwq7g8uR0/TXTHJGfKdlDxyhxJUXHY+qe5ZSWbJUdcxBGbwqSw8ixYy6SuucrpmAVj1sb28+RmFIkfEbsbZiBYXyhdByGm0w+wIawra5whpb6FS2bUczf85XJP0RTXsl5vPWZhZoqVQCNPOb1aV7luaR6R6+YNflNlMXE32mO20pUWpN3wSdMueG4rMoBPiUD1I6yZOX+3Gm9IgkA1KdNh1FQ92NP42Q+06bOOoiSpl8JWig+1VMaXWk/c0EY03YW71zsQoYfu18yLnlaed9g+FipisiuyZRVYMmjBlawOu+p1B3tPS+McOYnvKBFNyG7xxsyhTYMvzG+x0tY6zzH9nLs1YqKnd1HpVEQnXxHKRr1sD/AEmWafv5PJdo9P4RxwtUbD1iorp90+Fxa+ZRyNt1OolzIfDeHrSQAIitbxZevPU6n1MmS6N1yTQiIkj0REQBERAEREAREQBERAEREA1YnEBEZ2+FQWPoBczzKm3eVGqZQudmcgCwuxvy/PnvOy7cViuEI++9NTrbTNmPr8Nrec5PAJOXr5u1E7H8fBKEsj/RMoU5nV4f3gzA5VpVF0AGrEXIv8umX6zelPS8i4StVUOGANKq4qIbi4KDIbjexyi3oesl/HpvKkUfyEl9JsmB5sp1Adtdx9NDNAaZqBPpJI+dTNtRL6zKuGKju2CtmW5Zc3hB8QtcakXF+U+LPhBGglDgk2/kmpMypMxuWUDxHLZswyj4TsLE9NbX3mb1JqLGa8rGeqC+Q5NkTil6hpUx81WmzeSU2FUn6qB6sJbn2mnDYILruTuTv/4irihsup6/KPTr+UhLl0j1cI2VMRkUkmyje5yr7k6CeQ4406FQ5K9ErfQB7sBfYkAjTred9x/sumLQCo75hezZiR6FPht6ATd2L/ZhhqRWtVbvqqtmVdqaEbXX5mB1udNrDS8ryQW3knBKXsouF9qcVh3VmaqQQrlahZlemdQy5uRGzDpznr6tcA9dZ5h2prA8WAxHhpA0VFxoaQIYnzXOWBP6T08GZcaptF0OLR9iIlpYIiIAiIgCIiAIiIAiIgCJ8ZrAnprKjC9p6bDxBk9sw+q3I9wJCU4x7ZJQlLpFd2+S9Oh/8v8A2akpcAstO0nEkr5FQEhGLliCNcpUAA68zrImFpWnH1UlPL4nZ09wwUzdXvlOUEsdABzJ0AHvN2K4I1KkhZhp4SAOZF73+vLnMK9Osvd16YulJszjmdLH2AJ9yOksOMcVSrSTIb3NzyIsCLEe/wCE6mgxOFT+Tka3Kp+HwVCpJFNABckAdTK/GcSFOwHiqEXCk2AH3nPIeQ1PLqI9LEfM7Z26nQDyRdlH49SZ2qckci0i8FdRtr7W/OfftHlK9as20qoOo1B5jb2kHjRJSJ6uOkpOMds8PhjlqLVDnVV7s+LldWvlOvnLZTK/jnCxWVDkzNTbMmlyCfCbfh9JXsV0TUirXi9auQXBpU9xTU+I9O9fn/CNOt5aYepKgLbykyg3nNbxpKkUObbLXNe8k4LGGkbjXkRyP6GQKR2m9ZlmvRZGXtHTdzSrhXZEe3w5lBKnna+xkuc9wvHd2bH4Tv5HrOgBvqJjapm6EtyPsRE8JiIiAIiIAiIgCIiAIiIBqxeIyIzkE5QTYamcriuKd8wbIVA5kZbjoWPiYegE64ic9juy9NRenTao17WeqxAHWztY8tD1mbUQnNeL4NGCUIvy7KxaQOo1HlrN1JLabSw4bwNtM4Wmn/TS19/mYaAeS/WVnbCgtM0loqEfxMSo3UAKA2upLH18JmOGinLrs0z1cFw+vk5HjPa7F56tJaxporVKeVAtwMxGpKk3trfzkLh/HhhsHkRXrV1zEZz4WJa9y17kAW0525S04l2Qr4w97TFBWUDvHLupbTQnw20A33nE4ahXqNlpq9RrXsilzbrYAm00JZcbo2paPUY+Y9e1/ZP4XxkuSztdmOZid787+m1pf8NxPeORuqAMfNifCPwJ9hOSx/C8VTGZsPWQnS7UnUHnrcay67EVGajUc/NUy6dFRQPxJnb0+oc0oPs+Z1emWJuUXa9HWU6121+nl/WTKTgABRYC2g2A5ACVKHUX/vnLClrL9Qmo+Jigy0VtOV/+ZNwBtUX1/PSQaZtJmFazKfMfnMslxyXx7IHa3huWpnVbK41I2zX1v5nf2Mo6bz0Li2B72kyc919RqL+XL3nnR0JmjTZN0afohqIbZWvZZ4dpMQyuw7SbTaeZEVxZKT2llwes2bKNVtc9B6fpKJcepYoniYaNbZfJjtm/y79bTqeDuppjKLH5ut+pmOapGrErZOiIlJrEREAREQBERAEREARKjtH2iXCIrMjPmOUWtpYXubzCn2nTZkdGsGykWax2uDYiTWOTVpEXOKdMuSbbyOvEaZNr/XQTlMXha2Oq27ypTogi4puUCrzuVsWY+ctuI4TD4WiCWamosoZu8q/69zr1/wDEm8e10+/wQU2+V0XrOACSbAaknYDznNUFOIrl2+FLso6AXye5+L6jkJEocWTE02pq+ZVYZhqPMAggEoTrtY29RLXH1Ew2GPiGap4b/eJ3t5AXnqi4ce+iLkp8+kQ8IwTCYknRRSNz5Ck05b9k2EvXqPp4KYX3Z/0Q/WdBxnEClwus5/8AdHdjf5yKY29SZp/ZXhbYeq/NqmX2VBa3uzfSZc3OVL4Oppns0c380v7Ov4gf3VT+B/8AaZ4v2RW2EW3N6pP+u39J7RxD/CqfwP8A7TPBeCceWiO6qBgBd1dQWFmNyGA1FiTrNGCajkVmDNjlLC2vTX9nWK55SywmonP0OM0H1WtT93UfgxBlvhuJUtB3tP2dT+RnXk4tHJSdl1RMkqZGwwzC6632/v8ArLLC4FiRfQb3mHI0aYpvovqT3UHqAfwnK47sjUNQsjKVZi2pIIub66a+06ulTygAchaQuMcXTDpmbUm4Vept+A6mZsc5Rfia8kYyXkcDxupUw1QUlovXqZQ96elNQSQA9Q7HTa15qoYHFVta1QU6f/To5rnyaqbMR/Da/XeSKPFmdmZ1DMSWJIXcrbS63AtYb3soEl0arNobewA5eXLb6TdtmvuMLcP9TbhKCooVVCqNAALAe0uOCE97ptY5vpoPW9v7MgYfDM5yoLtv0sOpM6bhuAFJADq5AzHqfLyFzaZcsvRfig27JcREzGsREQBERAEREAREQDViMIlSwdFexuMyhrHqL7GfMRg0qCzordLgG3p0m6IBhTpBRZQAOgFhProCCCAQdCDqD6iZRAKmh2Yw6F2RMrMb3Hy+S9Fvrbb6C0HiPYejXdHqFsybFSym3Q2NiPUTpIk98u7IbI/BzPbnglWvhUpYdb2dCVuFGRVa2rHk2U+0n9k+EnDYSnTYAOAWe33mYsRcb2va/lLeJXSuy/6svp/T9XZqxdMsjAblWA9SCJ4wvZXFYU562HqZSuUvTy1AmoN3WmS2XzA035T2yIrlS+DxZGoSh6fZ4zTqJ8XhK/esCv8Aq2v5Gx8pe8PrAbWHpYfiJ22K7N4ao5qNRXvGFi6jK59WWxv5yox/YdbXouwf/Nax052A1vbX8Z0YapPiSOdLTyX2sgrjiDv/AF+vWTF4yctgbecoavDcSjZWpMTr8Ot7c7e42vPq4PE3stCqT/BlH1YgS1xxSV2ipb06o6LCcaZNL5h0b+hn3imC+3IDTIR6ZI8WoOa3MbbdJEwfZjEP/iMtEeVqj7+yg/6p0vDOFpQTKlzc3LMbsx8z/QWAmPI4Rdw7NeOM2qn0cwOxNVRcVEJ6ZSP/ALf8TNezeJBFu7tzOYi3p4TOwiVvNN+yX0YfBGwOAWktlGvM8yepkmIlRd0IiIAiIgCIiAIiIAiIgCIiAIiIAiIgCIiAIiIAiIgCfJ9iAIiIAiIgCIiAIiIAiIgCIi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0662" name="Picture 6" descr="http://4.bp.blogspot.com/-uGdcaKHcUPY/Twn-ihB_CmI/AAAAAAAAAqE/hJT7yt4I2wM/s1600/c75a7272a6b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772816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276872"/>
            <a:ext cx="749808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активное участие.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t2.gstatic.com/images?q=tbn:ANd9GcTBobasMCxesnwBWacnuRieXt404R2pMiD_GrUagcQoHYC8Pii-H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60648"/>
            <a:ext cx="2664296" cy="2357903"/>
          </a:xfrm>
          <a:prstGeom prst="rect">
            <a:avLst/>
          </a:prstGeom>
          <a:noFill/>
        </p:spPr>
      </p:pic>
      <p:pic>
        <p:nvPicPr>
          <p:cNvPr id="32772" name="Picture 4" descr="http://t0.gstatic.com/images?q=tbn:ANd9GcRXxYeqouy9RCa4wtdpv8IW7kt2-3x1vvpM8gb8cDiisMeZhg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356992"/>
            <a:ext cx="4004753" cy="29997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http://www.alegri.ru/images/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2564904"/>
            <a:ext cx="3200400" cy="3924301"/>
          </a:xfrm>
          <a:prstGeom prst="rect">
            <a:avLst/>
          </a:prstGeom>
          <a:noFill/>
        </p:spPr>
      </p:pic>
      <p:pic>
        <p:nvPicPr>
          <p:cNvPr id="71682" name="Picture 2" descr="http://www.alegri.ru/images/1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0"/>
            <a:ext cx="2952328" cy="330124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996952"/>
            <a:ext cx="6923112" cy="110871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прошел у нас урок.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293096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Корень учения горек, да плод его сладок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C:\Users\Тимошенко\Desktop\фото маша\DSC09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4005064"/>
            <a:ext cx="4027884" cy="268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момент. Вводный инструктаж.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C:\Users\Тимошенко\Desktop\фото маша\DSC09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556792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3" name="Picture 3" descr="C:\Users\Тимошенко\Desktop\фото маша\DSC09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484784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C:\Users\Тимошенко\Desktop\фото маша\DSC090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484784"/>
            <a:ext cx="42124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8" name="Picture 4" descr="C:\Users\Тимошенко\Desktop\фото маша\DSC09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3933056"/>
            <a:ext cx="4032447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Актуализация знаний обучающихся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C:\Users\Тимошенко\Desktop\фото маша\DSC090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1412776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Объяснение и показ приготовления блюд.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C:\Users\Тимошенко\Desktop\фото маша\DSC09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148741"/>
            <a:ext cx="3816424" cy="254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1" name="Picture 3" descr="C:\Users\Тимошенко\Desktop\фото маша\DSC090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412776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2" name="Picture 4" descr="C:\Users\Тимошенко\Desktop\фото маша\DSC090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412776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3" name="Picture 5" descr="C:\Users\Тимошенко\Desktop\фото маша\DSC090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4005064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 обучающихся, приготовления блюд.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Тимошенко\Desktop\фото маша\DSC09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700808"/>
            <a:ext cx="3744416" cy="249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59" name="Picture 3" descr="C:\Users\Тимошенко\Desktop\фото маша\Неделя Поваров 2012\DSC078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628461"/>
            <a:ext cx="3600400" cy="2400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0" name="Picture 4" descr="C:\Users\Тимошенко\Desktop\фото маша\Повара\P31800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3785658"/>
            <a:ext cx="2304256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1" name="Picture 5" descr="C:\Users\Тимошенко\Desktop\фото маша\DSC090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861048"/>
            <a:ext cx="4139952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2.gstatic.com/images?q=tbn:ANd9GcQKJQJTxo_7I04TLUUlGqQtqLgMAcOYf_mzdY8crtR1MZN3r6j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556792"/>
            <a:ext cx="2836298" cy="295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7406640" cy="836854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1850064"/>
            <a:ext cx="4752528" cy="41712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Научиться приготовлению сладких холодных блюд, закрепить профессиональные умения по применению различных приёмов и операций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Готовые работы обучающихся.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C:\Users\Тимошенко\Desktop\фото маша\DSC090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28084" y="4149080"/>
            <a:ext cx="3275856" cy="218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5" name="Picture 3" descr="C:\Users\Тимошенко\Desktop\фото маша\DSC090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1124744"/>
            <a:ext cx="199796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6" name="Picture 4" descr="C:\Users\Тимошенко\Desktop\фото маша\DSC090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3692691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7" name="Picture 5" descr="C:\Users\Тимошенко\Desktop\фото маша\DSC090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672" y="980728"/>
            <a:ext cx="3960440" cy="264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8640"/>
            <a:ext cx="7325416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Сладкие блюда подаются в конце обеда на десерт, поэтому их называют десертными; их можно подавать также: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завтрака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полдника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ужина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t1.gstatic.com/images?q=tbn:ANd9GcQ_2RudJjiIRbFC6T5uk-ytqEivN7DMPviAzF4tUmo-dioIZVHJz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348880"/>
            <a:ext cx="2971031" cy="2236877"/>
          </a:xfrm>
          <a:prstGeom prst="rect">
            <a:avLst/>
          </a:prstGeom>
          <a:noFill/>
        </p:spPr>
      </p:pic>
      <p:sp>
        <p:nvSpPr>
          <p:cNvPr id="12294" name="AutoShape 6" descr="data:image/jpeg;base64,/9j/4AAQSkZJRgABAQAAAQABAAD/2wCEAAkGBhQSEBQUEhQUFRQUFBYUFRgWFRQUFRUUFRQVFRUVFRcXHCYeFxkkGRUUHy8gIycpLCwsFR4xNTAqNSYrLCkBCQoKDgwOGg8PGiwlHyQtLDQyNC0sLCwtLSwsLCwsLCwsLCopKSwtLCosLCwpLCwsLCwpKSksLCwsLCwsLCwsKf/AABEIAMQBAgMBIgACEQEDEQH/xAAcAAABBAMBAAAAAAAAAAAAAAAABAUGBwECAwj/xABBEAABAwIEAwUFBQYFBAMAAAABAAIRAwQFEiExBkFREyJhcYEHMpGhsRRCYsHhI1JyotHwM4KSwvEWU3OyFSRD/8QAGwEAAQUBAQAAAAAAAAAAAAAAAAECAwQFBgf/xAAwEQACAgIBAgUCBAcBAQAAAAAAAQIDBBEhEjEFEyJBUTJhFCOBkRWhscHR4fBxBv/aAAwDAQACEQMRAD8Au+EQhZSjdGIWUISCghAQgUEFEoQAIQhAgIKEIAEIQgAlCEIAEIQgAQhCABCEIAEIQgDKFhCBTKwsoQBhCEIEBZWFlAoIQhAGqJQhKICEIQBlCwsoAJQhCQAQiUIAEIQgAKFpVqholxAA6pubjrC6BMdevkFVvzKaGlZLTY+MHLsOiJWGu0XK6u2Uxme5rR1JACs7WtjUm3pHaViVFLj2mWQaS17qkGO606nwzQopi/tNr1i5lCLcaQ8w5/jMyG+gVazLqh7mjR4Xk3PiOl9+C1pWA8bKjrfFbh4JfXrPLjGtR0R5bBTz2ZYaWMrVNYqOaNZMlgMmT/FHoq9OerrPLiifK8KeNV5kpom4QgIWkYwIWUIFMLKEIAEIQgAWFlCABCEIAEIQgDVCEJRARCFlIAIQhAGFyuLtrBJWa9TK0lQ/FMTJd4LE8V8T/Croh9TLmLjO5/Yd7rH/AN1cW487mo2+71WLm8ykHqJXJPPy5y31vZsLCrS1onNnizXb6FJOI+K6VmwOeC6ZiIA0HMkiEx2twHAELpjOB292xguKQqBpkAl0TEawRIWpR49OEOm39/czr8PpfBEL/wBpPbyczWxoGjvR69V0wbH8zvelPlXgyyyOay3pU8zcuam0BzehH4h1UYqcCVaDXPp1RUyicuUtcRzjUglUZ342S29tN/JDGmyEt+xJsf8AaT9mYynTZmquEkkw1rZjN1J6BV/dX9a6rA16jnEyBJ7rZ2AA0Hw5JJiVx2js8nOAGkEaQNtfOZCkPC/Db7gB/uUwZJPzydVr2ZE41RU32WjrcOnHxqfOfd+7/sIKNhm7No3JPiTGqdbDgi4ec2TKCZGY5dPqpxbMoW4DWMEjZxAL9d9UkxPHyzIdcrieWkjdZLy98R5KV/jE19C0vuMl1wLc6ZHUjt95wjXfbWFYFm0W9BlOm0uDGgTpy3J576qIO4o1cJ2EhdLPiotbqdSdFLR4jZSn0x1v39zIyMuWTpWSXH6EkdjTpSuxxHO6CmgVadbLrFQjfltzUT4ux24tagp02kOjMHgwCNQAOuu4S4mZlu+L6+qO+R9eNHI9EFqRaqFRt3x1iOWDXyiJlrWz8SFN+A+Ln1LJjqxfWqds+mSAJAEOaXbAiCNV2FeZXN8DMnwq/Hh1y1+hO0JC/EmjmtqWItJiVF/EsXr6OtbM7yp63oWIWFlaBGCEIQAIQhAAhCEAYQhCBAQhauckbS5YujLikNTF2CoKYMvcYgakb79Nk28T1qot6jmu7MAf53axv90KrsO4n7K4pun3X6+M6FQ3XKpb7ktdXWWzjlzAhQ69rgNJPWfQJ3xzFGuptc0yDsovXLqxFNgJc/QDr6rg8tu7Jcn2N3Fj0V7Y1f8Ayud8gGAfonB/7QTJEHuxpP6eC3veFK1BoDaebxYcxn6ptHDWJE/s7eGTIzVKbSCD0JnX8lPGlTfo418kzyYJb2PmDV3NOV3TRSOjV+BTXh+CXYbNRjAf/I0/MJczDa3Jon+Nqy78ecpa6e5HO2ufO0d3INXQco+pTlZ4X3G9r70agHT4jdKfsdIiCwKSvwuztOSi/uU3kQ+NkHxThq2fVNdwOb7wzEMfGwcBufL1STEeK+yDWMaCZAiQ0NB23Utx3hp1ai4WtQU3cg8S0nz3b56qoMaw19vUNO5ouD5hjmuOV07QTObXXfzC1a/D7Gk7nuK7afBp4fk5HEpdvb/v7FjcEA3bnVK0OayAAIyh8mRMy71UyxbAqVzRNKoO6dspyuaerSNikfDVvkosYIGVoBgRLt3GPEyfVK8VxF1FhcG5oBPhp5LXwZUQqcunhmHlfm3NQWiqeL+Ga9lUD2h9ag6m9udo1a8N7oqfuzprtKjFridcuY4sIbTpiQXauqH7p0Vz2nGVGqezqtDHOABa4gtdI2B2KYeK+CKVem77MRScZ7urWmd4cNWlVb7sVNKLXPyQTxJw4kmmRDCOMB2hYCRVgFwMw3aRm2J1Uxuqjbq1cHAucwF4PPugkgT1CrNnAN/bkE06pY0yezyvB8SQSSpnw7XdSDnVGOa0MdmL+7LYM7j0VHKoqhJTpY7GsnXNfYb6dClXysbzI8dthKl+AYQ21YaQqHvOzwI7rtAfHaFDuG6gotLiQCGyOevIJvqcZmncMJd3XVIf5O0J9J+SOmyW4VnT3WO/0J8Fl06wJIJPMct+q6seWFpPWfRIaD2ug80sxO7JDJ11g+SwElz7NFKUPUoj3acRUS7s3VGtqADRxyzO0TunYOVN+0W3yOoVmSM4LT0luUt+IJUt9n2KVatLNnzsGhaffpu6T0Xo3huQ8ildXfRh31qEuOxOELmyrK6LRK4IQhAAhCEAYQhYKBDR1YAgE6kwPHyWtztKhnHF7Uoltemf8M7coB/NLeHONad2zcB20TrKzM3IUU65cb9y1CmTXUhwvnCox1OrOUjXLvp/fyVKe0DhGrau7aiTUozOYDvUzyDwOXjsrju6zjo0Ty5JiotrOu+zfTIp75jBDgNY0OvIarn6s+xPT5S+S7Cpa3vQy+z7ALitQFW8DmUyJYwyHO/ERu1vQblS+vcNt25z3WiNY2zENEfEBPlUd35KuPadjPZ0m0ho57wfJrDmmPMNCo5lXm5EIQ42/Ykxeq+ag+xOLW7zGN12q0w4bx5HVVfwfxoSQ1zpft4mOfwU9trsGIO4VG7zMbcJrf8A37k2RhSql9jnd2tVoIa+f4pH0XfCaopyXuzOO2kADw/quwIjXWfgkdYgAhVY3uElKPchUFNdLHt1wHCQkwuN48enLx6qNPxJ9NwIDsomTlMRoSueB4l2lFjrek8Crc1O1DzBpB4qF7vFuZrQPNa9fXkLqb5ILK/LfSiTUL6DrpABP+bb+/BdcUwmje0mis0HI4PYebXA6EHp1HNROq6vUcxzcrabazn1Mp7Q1KTCadGkCNMxjMY1gwpFb4jk9/fp02AB8dQrdNs8V9E3uLXJFzvceGjW3xEUnFruRj4c1wv8UNUltMOdpsBqm/Fqrq11SY0AOcY+Un4AFS+yw5tFkNGvMnc+aZhY1t6fTLVaLdkq6lGbW5P2Ku4isTSqsdVBZJaAdtvEbeq1t+Jq1B+/a094OjmjwJ3Tj7UiX05OgZt5zEKuLHFTMO1MQOeym/DQsi13S+TpMVRyKIuxIt3BuI2XDMzDB+80+809CPzTl2wIIdBB3B1B9Cqhe40nB9NxZUBzDkCN4P5qwsDxgXNNrmjXmOh5j4rEy8J1fmVt6/oUcrBVfqj2Ol/wnb1WkNaaRPOnDf5fd+Sru/8AZBcvru/b0xS+4+HEx+Jo2I81b1tZuO/d81vitrkoVHB2rabnTGhgEkaeSsYORmVcx5X3MiyxJdOxnwTAhRpMa+saha0AkNyyQAJ5pxq2lN4GrtPFQSnxWXbAyAJjw8V0bxdqJOu+um/X+illRJttx5ZRedLfLH7izh6pcWhpUSx7g9rm5jkIjodpTTwDYXNjXcbhmRhbB7wcJnTY+B1TlhHEJfH9k+nJSK479InctEjlpzB8FcxcqePHpgu3yOViufI7NuG1G56Lgeo/Ihd7W7Dh8jO4PQ/1UGpX7muzNOXQyW8tRAPIjUb9U44Ljhe0OqQKgJa8cnCdCI8Pmum8P8RjmehrTG347q59iZIXC3rSPSR4hd1oa0VQQhCAMLhdPMQNzp6c13SS5Ovk36lOiCIrxA9r3mkRIjUzHouNjQp0mhtJjGgbQB8Z5lN+J1yLmpPJ0DxECN13pXPgvO/F8iy6+W3wn2OlpxlGtND1TundVtQI7TNz/vZIaTzCcMNpS8LGg7JSUE/cgsioJsXXFwAPMKguPMcNxeVCCcrD2bfJpgn1dPwXoK9pMIhwmQotf8K4cBrbUx5FwPyK6KuUMW5yue3rS1/MZh3Rr509lLYHh1R7wQconUzDiOcK3sDqQ1mYnujKToNG/moxi+FW9Ak0C4fhLswHkTqtG43+wfsAQJMwANjMa9PQlGVJ5mnHsbfF1fTEkt/x7RpnKGl0baxOvIQT8lilxzRc3M5lQRv3QYA0PNQa/d3w4ME02taXCJecoLiBtu4D0SG6vxm94BtMZWgU5JOjgTm03J9Bsn/wyl8IkWDT0rh/uWTX40pRTDWPIqGAQJBnQTE7/kkg4hd3oaQAYOhMgjoYJ010VYmseza7KR3j3sxOuugHIaHXwK6G6ioQabiQCC0ucXB3UEGZ8lLHwuqPK2CxKorRbNPiLsxAp5GU4YezYDoQYySQADG4n3SFjC7ig+vUrMc4ufAcHucQA2QMoIyjc7FQ7DsZcbXPTdlFMFr2Odn7Ro1a9rTJZDnAaGE7ULLOxtSmcpImBsZ30UWTB1R6N8Myb8Fp9cfklWCOa/ER+Gm9zfPRv0JU0qlVVwhiz6eKMZUZ/itczMQZaAC4EHoS0D1CtWoNVq+Hw6MXpXyZGUmrFv4K59oTw6m8EHLBmBMOHuk9NY1VOF8FeiOI6LMpDm6O0PjKoviXBewqnKZY4nL1GuxVXGl02Srk+dnReH3flpILbEC9pDyXRsdyJ3HhsPgpr7L7sN7Zvi0/VVmyqW7FTfgtrmtzTBfAgaaCYJ8TKZ4hWvIkaVurqnAtltyu7a8jVMFq50bpYysuVhkTrZzc6Eiqcc4IFF1R1LM1skNdIlome63bU81Ebauczc7nkh5EvABJ2BG59YnxVm8bY/kaWDLJMAEjV24Hh+igzrGpXIDnBjXEd3KRt0e06812OFdOdXVd2+fcx8uuEXpEx4UzOPMj4esnUqc3t8KdMA8xB15KOcLYMKbZOUgDfWfKSU0cYY26Dk1kwI5Dr8llNeZY1D3Ex4NaXuKG4s3vN8wHQJE6SJ8PotBeGnUblM5z3iDsTsPXdQWnihB1mfmnjhq6Ne7ptOoacx8m7LTxMadNqlE2MrpcGXphVb9mPwR8DundMmDs0H4gQfqnege6PJdZP5MQ6IQhMEMJLcDX0+iVLlWbzSoEVvxMzLdOPJ7Wu9RLTHwCTW1zqBBHnt+qdeP6eUMfyaYPk7Y/H6qM291lhxkjoSuG8So1fL7nU4tydKJTaukd3b++akWBgFgeNtgeoBiR4Sq9uceys1drUIYB/FoTp0CsmkwMohrRAaA0eQEfRVMShVydsl27FLMltJfI04xi4a7dV7xHxUQXapTxLiNUMqlwYHguy6mHNHulwOxI0VSYvxAaj9dBJkfKVcwcB5E3ZLkoyt6OEPtfGzUMSu9G60I68uR8CothtckmdtE9UK5zCI6x18FtWY6h6Ub3hs9pbJdhtrRcMzxUgkgBhaMuVuZ+YndkQOseSY8Pw6td1AylBdWcXHTRoJa5zidw0QP7KxRviHaOcyTDp0YCRpmiPnvqVcPAmDilbNqvDO1qjM9zWsEzqB3NDA5jdV5T8qBdzb/w6cu7fYYGexelGtzVPd2ytAz8j/D4fMKs8dwGtZ3DqVQEFuodqGvbycwncFeiKdxrK1xvCqF3SNKuwPaduRaerXbtPkquH4jCxN2PRiQzrYS9fKPOdPE2dhlLTnaSAQQA5rjJDhuYPTw6KZ8I4yRSYDuNPRJ+MPZHWojPau7akDJadKjR9H+kHwTPhdbKAOisZca7q/S9mvTcr0/gn15eDuvbGZpzDaQVOcFx5temHSJ5jnI3VS0rmYlLbS/dbuzt1buR+ayq3On6X/sq5GNG1a9y2MTtW1aZDhIIhU9x5w/UpU5dLg0tDXDZo2g9N1YGAcTCq3vHQ8k4YxY07i3qU36tqNLZG4JGhHiDB9FOsuEp+Y/S132Z9fXjS6ZdjzpTpa9VJcCxKCBPkpjh3sxtqbR2rnVHxrByN9APzJTlQ4NtKeopEnbVzj+ajyfFMeaceX+hsRzIw4XIhssUke8E521fnKV0LCgz3aTB6SfiZXS5YwtMgNgEyNI8VgzshJ+lEE74yf0ldY1gwfeVKjWnvkNdm1a/K3QxyMJ8w6zaxoEadDqJ8FHxjQBcXHmdTuehSK+4wGzTPgFvuu+1KHskc/dFKbbJrf4q1lPK3/ldMH4bp3dM9q3K46teNHA+fMeChmDXD67gXaNB25+ZVq4Bauyt9Ph1UUa5VWKC5fuSQh6XNlZ8V8PmhU7Go0PcO9TeJBc1x0+hELvwVgraFwIJc57ZOYQW67blPntgvWsbRcfeDnM8TLQR9E3+zyzfUqCZJOrj0B5LfxYzU1p8bEm04c9y1bIwyeQE/JLrQdxvkkVZoAbTbzj/AEhOTRC6GXYot8mUIQmCGsoIWYQlEGXiLBxXoPZ97KY/RUyLsio6m8d+mYcNfIGOivyoP08FW3tP9m5vGm4s+5dNGrQcorNHIHk/pO/zWfl4Ub/V7lzHyfL4fYg90RULXg91j2tPUBrgSfqrop3Qew5dea84YJiL6QNKoHNe1zmua4EOBnUOB1lWdwlxXpkJ0Ij8guczKZ1eldlsYshWT5I97UsTjMA4gxG23kR+arfCcJqXdYMptLqjvda0SdBJgfNT32hVu0n8PlJ81NfYbwV2Fubyq0CrcAdn1ZQ3B15vOvkGrW8LSjjpLuRyfrexgwr2FVG22avXFOqTOVrM4aOjjmEu8tPNR7FOB69rJLm1Gt1DmTPq06/CV6Lv6WZhCrbF6wzupv0MGFT8QyraL1Fcpo3PC5OT3vsVDUxGZGmpnkOZV3ezvFO3w+lJJLJpn/KYHyIVO8T4JD3Fmh3jqpX7FcbP/wBi2foWxVaPAkMf88hTM+KsxHZD20/0LObZKXon+jLWqaR5rk6utbirsktWquKmvVwVYV77ii4vdN91Ecc4ZpVJeyGP3kbOP4h+YTnXu9ZKbMXxplOkXEiRoBzJ5AK9jK2Ml0N7L1dXl8oihpupvLXbj4JQ5lWq39kCQPfMaNGkEpw4Y4Wdcnta5IpkzA95+v8AKPFWPTFKjT7JjGtZGrRAEHr1Pitmy+uD5fKIrcpRkklsgnDOBubUDi45ImP3j/RTB9x4/wBE2VaoYYboOXgOi4m78Vi3SlfLqZPKt2PqHN9daGsm/wC0LdtWVB5Wg8nQta9NHFeNdhSHdzF+nLRumYmd949Uva9Vhxdj/b3DxmOWn3KYB7p5PcfMyPgr/h+J513K4Q6qtOfPY14itm16c0/2ZZDS4x3zlJEtAGWY0OvPaEzYVgNRz2sa3MT7x10T0cdOQBzKbw8Nk5W5wKcjKSOoO5E+ak3Dzx2TC2m7UT7pM+MxqF01t8qIaSEysSuX5mtMduG+HRQaMxk89dFJ34u2i0aztPl4KF4nirmtiC3mJBG3moTxPxt3DTpk9o7Qx939fBUMWmy6e0uWZN7hBcsU+0DiZt7iLWUzmpUoH8VT73oNB6FW1wHg5oW4e4Q54mOZ6eQUH9lXsv7Nou75pDj3qVJ2hy79pVn3dY0PrvCtimTVdDfd5naR0HQfVdhRQoc/Bkys2KLGnmcXn0TgtabABAWymk9sjBCEJoGEIRKA0BCT1WQlCw5spyegIbxdwJbX4mq3JVA7tZgAqDoH8qjfA+hVRY5whe4a/OW9rQH/AO1IEtH/AJG70/XTxXoC4YQkpfHgksx4Wrka4JvfuedcUvhWZMzIM+ZXoDg3HqVxY0X0jo1jaZEQWuY0NcI5baeEKO497OrO5zOydi87vowAT1dTPdPpCj2AcKYhhdV5tyy7t3xnYw9nWaRs8U37mNIBMrLniW0warJYcvUi3m1ZUZ4m4UZX1+B5hbWPFIJDarX0nRMPaWx8U9Mvmv2IIWPbq6HTJ8rt8ou1udMuqJSXFfDz2AiSXDUdSEwcL3wpXVGt7pa7I/xa7uuB+IPort4n4V+0sOUweRVR41wdWoOJeJ194cwo8ez0Oq3h/wBUzXjdG1Ith1cRKZsRxEN5prtsZIt6ebfIJ+CjOK8QCTJ0WLRgSlNoepRr5HjEcZgEzoB4JHwvbG8q53DM0HulxBaB+ET8TzTHhNq+/rBokMadYJGkb+IVs2VrTtKIa0CfQLSuUMaHQvqf8v8AZQvzHPiPYcaeWlTOuoGij19ihk66n6rjieMbyfNNFjNxUme6DAHzkrMjV1Lql2RFjJTmt9hS+/JOq2bc+KeDw3TfrJB5xB+qbsWwAUaZeHExGkRp4pYTqlwjpYZNT1ExTuPFKKdVR9l4tcX4ibb0XPO8Q0dXRp6TCl/DSnJRiuWS2qMYuTfAm414tytNvTJDyBncI0ad2eZ0UNs6L6pDKbHPc4gANBcT4Jbw9wZcXr+0qnsqbzmL3e86f3G+PU6K5MBwajasFOgwDTV0S956uO5+i1rMijAgqq/VL318/f8AwZX4h90hh4U9mtNgbUuhmdl1pg9wEyDmI97TlsrCphrWBrAAGgAACBA2ACQVqoYJqObTH4iAf9O6ZLzjFjTFHvn946D0Cgoxs/Nltx1H78L/ACZeRkKT3OQ44vh/2ljqbmd0jUkwAOubkVHOFuALLDn9oSa9eSWve0EM6dlT/e277vRb1cXrVyJdA6DQD0Tzg2FF5HPr/UrrfD/DY4cHuW2/2M26/wAzWkOlsH13dGz1mfFx+8fkpJbWwY2B/wArW0tAxsBd1cnLfCIgQhCjAEIQgDCFhEoEMrCFglKBq8A7puubaNRsnBzloU+L0AxVZC4G8I3AcOhE/qnm4swdk0XVqQpO49M4VMROw2/ddD2/ByS/a6Y3p5fGm4s/l1C1rUykVZRWVV2fVFMkUmuw/wBlj1FuhqPH8bZ9Jb/RGJGlXaQx9JxI2zAf+0KJ10hqsVK3w2ixdOtDlbKL6kxo4n4bu6cmhbV3tP7je1H8kwoEOHruvVirRrME/fp1G/UKzs7h7rnDyJC3GNXLPdr1f9RKK8KNUdQfPyxLLpWdxVw1aU7Kg3TvRGu5STGOJQZkj4ofxVef94nzAP1CTVOLLrmaZ86VM/7VlS8E6p9Up7GOfGiOvxZ1xUyg9ydfxfop1w7ZhrJ/vomD/rG6G3ZDypUx/tXN/HF9yqx5NA+gTsjwV2x6Yy0v/C5TmRqWuksy3f3dGknrBWl415Edk90/h0jxJ0VVV+K7529xU9CR9E31r24f71aofMlVa/8A5iKludjf6aEefztIsq9wKgffFKhzntWN/lBKiPEHD1lULM98IY/MWspmoXDoCS0BR37I47ucfVdGYctvH8LqpfUm2/uyKefbOPTvgmX/AFnbUv8ACpVKh5F7ob/pZH1Se749uamlMik3owBvzGp+KY6FgE429n0CuVYdFT3CKK077J/UzmztKhl7nOJ6lOtnZLra4cSRopThWAAav+H9VcRGc8EwRzyNIbzKm9laNptho8z1SK3cGiBoEup1VHZtghSCsrnK2lQaHmyFiVlIAIQhAGiELBKcIBK0c9auctZTkhDaVhaysynC7MrSpTDhBW0rEoAbLvCZ93VMd3YFu4UuLlzqtB3AKUNkBuLdN1aip5dYQx22iZ7rADyIPySi7Ii+muD2p9usMc3dpTZWt4TRRA5i4Oalr2ri4JBBFUYuLmeCXloWBSCVSE0NxpHohtsTyTo23WXVqbPeewebhPw3S9QmhCyxJSulhi3p4rS+6S/yGnxKc7SuXbNA+ZS72HBytsK8E+WOB9e6Pmu1nSTpTTkhrZ2tLNjB3Rr1O6VNck7HLoCnDRSxyU0qqQtK6sKGKOtN67ApvovS1jpUEo6HpnQFZlahbKMcCEISAaStHOQ5y4ucpEhpklakrQuWC5SaE2b51jOtJWMyXQpuXLGZaZ1jOgDo5y5uctS5akpAB5XCoF1cuNQpGKIq5TVdU/BO9UJBcsUTHbGO4th0Cb6tt4J6r0kkqUFFyLsZn0FwfZk/ecPIwnv7Mt2Wfgl5GkYfwyH+85583uj6rva8D0wealdGy8E40LTwT1sRpDBY8ItHVP8AaYAAnChQSym1TIaJKWFgc0oFkEpaFkp2w0cW2wW3YBdAiUuxNGopLqxgWkrdrkbEFFMBKqaRMclNN6ZJDkKFsFo0rKhHG0rK1lYRoUTlcXlCFPEjOQK2QhOENC5YlZQgeuxqtUITWALCEIFNKhXIlYQhiHJ4SaoxCFGxRFVphJqlMIQoxTUUglFOmFhCAYso0wlVNqyhSIaxQ1btKEJ4puCglCEojNmrKwhKNME6rYIQgDowpRTKEIYgpYuiEKFjwQhCQcf/2Q=="/>
          <p:cNvSpPr>
            <a:spLocks noChangeAspect="1" noChangeArrowheads="1"/>
          </p:cNvSpPr>
          <p:nvPr/>
        </p:nvSpPr>
        <p:spPr bwMode="auto">
          <a:xfrm>
            <a:off x="63500" y="-904875"/>
            <a:ext cx="245745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data:image/jpeg;base64,/9j/4AAQSkZJRgABAQAAAQABAAD/2wCEAAkGBhQSEBQUEhQUFRQUFBYUFRgWFRQUFRUUFRQVFRUVFRcXHCYeFxkkGRUUHy8gIycpLCwsFR4xNTAqNSYrLCkBCQoKDgwOGg8PGiwlHyQtLDQyNC0sLCwtLSwsLCwsLCwsLCopKSwtLCosLCwpLCwsLCwpKSksLCwsLCwsLCwsKf/AABEIAMQBAgMBIgACEQEDEQH/xAAcAAABBAMBAAAAAAAAAAAAAAAABAUGBwECAwj/xABBEAABAwIEAwUFBQYFBAMAAAABAAIRAwQFEiExBkFREyJhcYEHMpGhsRRCYsHhI1JyotHwM4KSwvEWU3OyFSRD/8QAGwEAAQUBAQAAAAAAAAAAAAAAAAECAwQFBgf/xAAwEQACAgIBAgUCBAcBAQAAAAAAAQIDBBEhEjEFEyJBUTJhFCOBkRWhscHR4fBxBv/aAAwDAQACEQMRAD8Au+EQhZSjdGIWUISCghAQgUEFEoQAIQhAgIKEIAEIQgAlCEIAEIQgAQhCABCEIAEIQgDKFhCBTKwsoQBhCEIEBZWFlAoIQhAGqJQhKICEIQBlCwsoAJQhCQAQiUIAEIQgAKFpVqholxAA6pubjrC6BMdevkFVvzKaGlZLTY+MHLsOiJWGu0XK6u2Uxme5rR1JACs7WtjUm3pHaViVFLj2mWQaS17qkGO606nwzQopi/tNr1i5lCLcaQ8w5/jMyG+gVazLqh7mjR4Xk3PiOl9+C1pWA8bKjrfFbh4JfXrPLjGtR0R5bBTz2ZYaWMrVNYqOaNZMlgMmT/FHoq9OerrPLiifK8KeNV5kpom4QgIWkYwIWUIFMLKEIAEIQgAWFlCABCEIAEIQgDVCEJRARCFlIAIQhAGFyuLtrBJWa9TK0lQ/FMTJd4LE8V8T/Croh9TLmLjO5/Yd7rH/AN1cW487mo2+71WLm8ykHqJXJPPy5y31vZsLCrS1onNnizXb6FJOI+K6VmwOeC6ZiIA0HMkiEx2twHAELpjOB292xguKQqBpkAl0TEawRIWpR49OEOm39/czr8PpfBEL/wBpPbyczWxoGjvR69V0wbH8zvelPlXgyyyOay3pU8zcuam0BzehH4h1UYqcCVaDXPp1RUyicuUtcRzjUglUZ342S29tN/JDGmyEt+xJsf8AaT9mYynTZmquEkkw1rZjN1J6BV/dX9a6rA16jnEyBJ7rZ2AA0Hw5JJiVx2js8nOAGkEaQNtfOZCkPC/Db7gB/uUwZJPzydVr2ZE41RU32WjrcOnHxqfOfd+7/sIKNhm7No3JPiTGqdbDgi4ec2TKCZGY5dPqpxbMoW4DWMEjZxAL9d9UkxPHyzIdcrieWkjdZLy98R5KV/jE19C0vuMl1wLc6ZHUjt95wjXfbWFYFm0W9BlOm0uDGgTpy3J576qIO4o1cJ2EhdLPiotbqdSdFLR4jZSn0x1v39zIyMuWTpWSXH6EkdjTpSuxxHO6CmgVadbLrFQjfltzUT4ux24tagp02kOjMHgwCNQAOuu4S4mZlu+L6+qO+R9eNHI9EFqRaqFRt3x1iOWDXyiJlrWz8SFN+A+Ln1LJjqxfWqds+mSAJAEOaXbAiCNV2FeZXN8DMnwq/Hh1y1+hO0JC/EmjmtqWItJiVF/EsXr6OtbM7yp63oWIWFlaBGCEIQAIQhAAhCEAYQhCBAQhauckbS5YujLikNTF2CoKYMvcYgakb79Nk28T1qot6jmu7MAf53axv90KrsO4n7K4pun3X6+M6FQ3XKpb7ktdXWWzjlzAhQ69rgNJPWfQJ3xzFGuptc0yDsovXLqxFNgJc/QDr6rg8tu7Jcn2N3Fj0V7Y1f8Ayud8gGAfonB/7QTJEHuxpP6eC3veFK1BoDaebxYcxn6ptHDWJE/s7eGTIzVKbSCD0JnX8lPGlTfo418kzyYJb2PmDV3NOV3TRSOjV+BTXh+CXYbNRjAf/I0/MJczDa3Jon+Nqy78ecpa6e5HO2ufO0d3INXQco+pTlZ4X3G9r70agHT4jdKfsdIiCwKSvwuztOSi/uU3kQ+NkHxThq2fVNdwOb7wzEMfGwcBufL1STEeK+yDWMaCZAiQ0NB23Utx3hp1ai4WtQU3cg8S0nz3b56qoMaw19vUNO5ouD5hjmuOV07QTObXXfzC1a/D7Gk7nuK7afBp4fk5HEpdvb/v7FjcEA3bnVK0OayAAIyh8mRMy71UyxbAqVzRNKoO6dspyuaerSNikfDVvkosYIGVoBgRLt3GPEyfVK8VxF1FhcG5oBPhp5LXwZUQqcunhmHlfm3NQWiqeL+Ga9lUD2h9ag6m9udo1a8N7oqfuzprtKjFridcuY4sIbTpiQXauqH7p0Vz2nGVGqezqtDHOABa4gtdI2B2KYeK+CKVem77MRScZ7urWmd4cNWlVb7sVNKLXPyQTxJw4kmmRDCOMB2hYCRVgFwMw3aRm2J1Uxuqjbq1cHAucwF4PPugkgT1CrNnAN/bkE06pY0yezyvB8SQSSpnw7XdSDnVGOa0MdmL+7LYM7j0VHKoqhJTpY7GsnXNfYb6dClXysbzI8dthKl+AYQ21YaQqHvOzwI7rtAfHaFDuG6gotLiQCGyOevIJvqcZmncMJd3XVIf5O0J9J+SOmyW4VnT3WO/0J8Fl06wJIJPMct+q6seWFpPWfRIaD2ug80sxO7JDJ11g+SwElz7NFKUPUoj3acRUS7s3VGtqADRxyzO0TunYOVN+0W3yOoVmSM4LT0luUt+IJUt9n2KVatLNnzsGhaffpu6T0Xo3huQ8ildXfRh31qEuOxOELmyrK6LRK4IQhAAhCEAYQhYKBDR1YAgE6kwPHyWtztKhnHF7Uoltemf8M7coB/NLeHONad2zcB20TrKzM3IUU65cb9y1CmTXUhwvnCox1OrOUjXLvp/fyVKe0DhGrau7aiTUozOYDvUzyDwOXjsrju6zjo0Ty5JiotrOu+zfTIp75jBDgNY0OvIarn6s+xPT5S+S7Cpa3vQy+z7ALitQFW8DmUyJYwyHO/ERu1vQblS+vcNt25z3WiNY2zENEfEBPlUd35KuPadjPZ0m0ho57wfJrDmmPMNCo5lXm5EIQ42/Ykxeq+ag+xOLW7zGN12q0w4bx5HVVfwfxoSQ1zpft4mOfwU9trsGIO4VG7zMbcJrf8A37k2RhSql9jnd2tVoIa+f4pH0XfCaopyXuzOO2kADw/quwIjXWfgkdYgAhVY3uElKPchUFNdLHt1wHCQkwuN48enLx6qNPxJ9NwIDsomTlMRoSueB4l2lFjrek8Crc1O1DzBpB4qF7vFuZrQPNa9fXkLqb5ILK/LfSiTUL6DrpABP+bb+/BdcUwmje0mis0HI4PYebXA6EHp1HNROq6vUcxzcrabazn1Mp7Q1KTCadGkCNMxjMY1gwpFb4jk9/fp02AB8dQrdNs8V9E3uLXJFzvceGjW3xEUnFruRj4c1wv8UNUltMOdpsBqm/Fqrq11SY0AOcY+Un4AFS+yw5tFkNGvMnc+aZhY1t6fTLVaLdkq6lGbW5P2Ku4isTSqsdVBZJaAdtvEbeq1t+Jq1B+/a094OjmjwJ3Tj7UiX05OgZt5zEKuLHFTMO1MQOeym/DQsi13S+TpMVRyKIuxIt3BuI2XDMzDB+80+809CPzTl2wIIdBB3B1B9Cqhe40nB9NxZUBzDkCN4P5qwsDxgXNNrmjXmOh5j4rEy8J1fmVt6/oUcrBVfqj2Ol/wnb1WkNaaRPOnDf5fd+Sru/8AZBcvru/b0xS+4+HEx+Jo2I81b1tZuO/d81vitrkoVHB2rabnTGhgEkaeSsYORmVcx5X3MiyxJdOxnwTAhRpMa+saha0AkNyyQAJ5pxq2lN4GrtPFQSnxWXbAyAJjw8V0bxdqJOu+um/X+illRJttx5ZRedLfLH7izh6pcWhpUSx7g9rm5jkIjodpTTwDYXNjXcbhmRhbB7wcJnTY+B1TlhHEJfH9k+nJSK479InctEjlpzB8FcxcqePHpgu3yOViufI7NuG1G56Lgeo/Ihd7W7Dh8jO4PQ/1UGpX7muzNOXQyW8tRAPIjUb9U44Ljhe0OqQKgJa8cnCdCI8Pmum8P8RjmehrTG347q59iZIXC3rSPSR4hd1oa0VQQhCAMLhdPMQNzp6c13SS5Ovk36lOiCIrxA9r3mkRIjUzHouNjQp0mhtJjGgbQB8Z5lN+J1yLmpPJ0DxECN13pXPgvO/F8iy6+W3wn2OlpxlGtND1TundVtQI7TNz/vZIaTzCcMNpS8LGg7JSUE/cgsioJsXXFwAPMKguPMcNxeVCCcrD2bfJpgn1dPwXoK9pMIhwmQotf8K4cBrbUx5FwPyK6KuUMW5yue3rS1/MZh3Rr509lLYHh1R7wQconUzDiOcK3sDqQ1mYnujKToNG/moxi+FW9Ak0C4fhLswHkTqtG43+wfsAQJMwANjMa9PQlGVJ5mnHsbfF1fTEkt/x7RpnKGl0baxOvIQT8lilxzRc3M5lQRv3QYA0PNQa/d3w4ME02taXCJecoLiBtu4D0SG6vxm94BtMZWgU5JOjgTm03J9Bsn/wyl8IkWDT0rh/uWTX40pRTDWPIqGAQJBnQTE7/kkg4hd3oaQAYOhMgjoYJ010VYmseza7KR3j3sxOuugHIaHXwK6G6ioQabiQCC0ucXB3UEGZ8lLHwuqPK2CxKorRbNPiLsxAp5GU4YezYDoQYySQADG4n3SFjC7ig+vUrMc4ufAcHucQA2QMoIyjc7FQ7DsZcbXPTdlFMFr2Odn7Ro1a9rTJZDnAaGE7ULLOxtSmcpImBsZ30UWTB1R6N8Myb8Fp9cfklWCOa/ER+Gm9zfPRv0JU0qlVVwhiz6eKMZUZ/itczMQZaAC4EHoS0D1CtWoNVq+Hw6MXpXyZGUmrFv4K59oTw6m8EHLBmBMOHuk9NY1VOF8FeiOI6LMpDm6O0PjKoviXBewqnKZY4nL1GuxVXGl02Srk+dnReH3flpILbEC9pDyXRsdyJ3HhsPgpr7L7sN7Zvi0/VVmyqW7FTfgtrmtzTBfAgaaCYJ8TKZ4hWvIkaVurqnAtltyu7a8jVMFq50bpYysuVhkTrZzc6Eiqcc4IFF1R1LM1skNdIlome63bU81Ebauczc7nkh5EvABJ2BG59YnxVm8bY/kaWDLJMAEjV24Hh+igzrGpXIDnBjXEd3KRt0e06812OFdOdXVd2+fcx8uuEXpEx4UzOPMj4esnUqc3t8KdMA8xB15KOcLYMKbZOUgDfWfKSU0cYY26Dk1kwI5Dr8llNeZY1D3Ex4NaXuKG4s3vN8wHQJE6SJ8PotBeGnUblM5z3iDsTsPXdQWnihB1mfmnjhq6Ne7ptOoacx8m7LTxMadNqlE2MrpcGXphVb9mPwR8DundMmDs0H4gQfqnege6PJdZP5MQ6IQhMEMJLcDX0+iVLlWbzSoEVvxMzLdOPJ7Wu9RLTHwCTW1zqBBHnt+qdeP6eUMfyaYPk7Y/H6qM291lhxkjoSuG8So1fL7nU4tydKJTaukd3b++akWBgFgeNtgeoBiR4Sq9uceys1drUIYB/FoTp0CsmkwMohrRAaA0eQEfRVMShVydsl27FLMltJfI04xi4a7dV7xHxUQXapTxLiNUMqlwYHguy6mHNHulwOxI0VSYvxAaj9dBJkfKVcwcB5E3ZLkoyt6OEPtfGzUMSu9G60I68uR8CothtckmdtE9UK5zCI6x18FtWY6h6Ub3hs9pbJdhtrRcMzxUgkgBhaMuVuZ+YndkQOseSY8Pw6td1AylBdWcXHTRoJa5zidw0QP7KxRviHaOcyTDp0YCRpmiPnvqVcPAmDilbNqvDO1qjM9zWsEzqB3NDA5jdV5T8qBdzb/w6cu7fYYGexelGtzVPd2ytAz8j/D4fMKs8dwGtZ3DqVQEFuodqGvbycwncFeiKdxrK1xvCqF3SNKuwPaduRaerXbtPkquH4jCxN2PRiQzrYS9fKPOdPE2dhlLTnaSAQQA5rjJDhuYPTw6KZ8I4yRSYDuNPRJ+MPZHWojPau7akDJadKjR9H+kHwTPhdbKAOisZca7q/S9mvTcr0/gn15eDuvbGZpzDaQVOcFx5temHSJ5jnI3VS0rmYlLbS/dbuzt1buR+ayq3On6X/sq5GNG1a9y2MTtW1aZDhIIhU9x5w/UpU5dLg0tDXDZo2g9N1YGAcTCq3vHQ8k4YxY07i3qU36tqNLZG4JGhHiDB9FOsuEp+Y/S132Z9fXjS6ZdjzpTpa9VJcCxKCBPkpjh3sxtqbR2rnVHxrByN9APzJTlQ4NtKeopEnbVzj+ajyfFMeaceX+hsRzIw4XIhssUke8E521fnKV0LCgz3aTB6SfiZXS5YwtMgNgEyNI8VgzshJ+lEE74yf0ldY1gwfeVKjWnvkNdm1a/K3QxyMJ8w6zaxoEadDqJ8FHxjQBcXHmdTuehSK+4wGzTPgFvuu+1KHskc/dFKbbJrf4q1lPK3/ldMH4bp3dM9q3K46teNHA+fMeChmDXD67gXaNB25+ZVq4Bauyt9Ph1UUa5VWKC5fuSQh6XNlZ8V8PmhU7Go0PcO9TeJBc1x0+hELvwVgraFwIJc57ZOYQW67blPntgvWsbRcfeDnM8TLQR9E3+zyzfUqCZJOrj0B5LfxYzU1p8bEm04c9y1bIwyeQE/JLrQdxvkkVZoAbTbzj/AEhOTRC6GXYot8mUIQmCGsoIWYQlEGXiLBxXoPZ97KY/RUyLsio6m8d+mYcNfIGOivyoP08FW3tP9m5vGm4s+5dNGrQcorNHIHk/pO/zWfl4Ub/V7lzHyfL4fYg90RULXg91j2tPUBrgSfqrop3Qew5dea84YJiL6QNKoHNe1zmua4EOBnUOB1lWdwlxXpkJ0Ij8guczKZ1eldlsYshWT5I97UsTjMA4gxG23kR+arfCcJqXdYMptLqjvda0SdBJgfNT32hVu0n8PlJ81NfYbwV2Fubyq0CrcAdn1ZQ3B15vOvkGrW8LSjjpLuRyfrexgwr2FVG22avXFOqTOVrM4aOjjmEu8tPNR7FOB69rJLm1Gt1DmTPq06/CV6Lv6WZhCrbF6wzupv0MGFT8QyraL1Fcpo3PC5OT3vsVDUxGZGmpnkOZV3ezvFO3w+lJJLJpn/KYHyIVO8T4JD3Fmh3jqpX7FcbP/wBi2foWxVaPAkMf88hTM+KsxHZD20/0LObZKXon+jLWqaR5rk6utbirsktWquKmvVwVYV77ii4vdN91Ecc4ZpVJeyGP3kbOP4h+YTnXu9ZKbMXxplOkXEiRoBzJ5AK9jK2Ml0N7L1dXl8oihpupvLXbj4JQ5lWq39kCQPfMaNGkEpw4Y4Wdcnta5IpkzA95+v8AKPFWPTFKjT7JjGtZGrRAEHr1Pitmy+uD5fKIrcpRkklsgnDOBubUDi45ImP3j/RTB9x4/wBE2VaoYYboOXgOi4m78Vi3SlfLqZPKt2PqHN9daGsm/wC0LdtWVB5Wg8nQta9NHFeNdhSHdzF+nLRumYmd949Uva9Vhxdj/b3DxmOWn3KYB7p5PcfMyPgr/h+J513K4Q6qtOfPY14itm16c0/2ZZDS4x3zlJEtAGWY0OvPaEzYVgNRz2sa3MT7x10T0cdOQBzKbw8Nk5W5wKcjKSOoO5E+ak3Dzx2TC2m7UT7pM+MxqF01t8qIaSEysSuX5mtMduG+HRQaMxk89dFJ34u2i0aztPl4KF4nirmtiC3mJBG3moTxPxt3DTpk9o7Qx939fBUMWmy6e0uWZN7hBcsU+0DiZt7iLWUzmpUoH8VT73oNB6FW1wHg5oW4e4Q54mOZ6eQUH9lXsv7Nou75pDj3qVJ2hy79pVn3dY0PrvCtimTVdDfd5naR0HQfVdhRQoc/Bkys2KLGnmcXn0TgtabABAWymk9sjBCEJoGEIRKA0BCT1WQlCw5spyegIbxdwJbX4mq3JVA7tZgAqDoH8qjfA+hVRY5whe4a/OW9rQH/AO1IEtH/AJG70/XTxXoC4YQkpfHgksx4Wrka4JvfuedcUvhWZMzIM+ZXoDg3HqVxY0X0jo1jaZEQWuY0NcI5baeEKO497OrO5zOydi87vowAT1dTPdPpCj2AcKYhhdV5tyy7t3xnYw9nWaRs8U37mNIBMrLniW0warJYcvUi3m1ZUZ4m4UZX1+B5hbWPFIJDarX0nRMPaWx8U9Mvmv2IIWPbq6HTJ8rt8ou1udMuqJSXFfDz2AiSXDUdSEwcL3wpXVGt7pa7I/xa7uuB+IPort4n4V+0sOUweRVR41wdWoOJeJ194cwo8ez0Oq3h/wBUzXjdG1Ith1cRKZsRxEN5prtsZIt6ebfIJ+CjOK8QCTJ0WLRgSlNoepRr5HjEcZgEzoB4JHwvbG8q53DM0HulxBaB+ET8TzTHhNq+/rBokMadYJGkb+IVs2VrTtKIa0CfQLSuUMaHQvqf8v8AZQvzHPiPYcaeWlTOuoGij19ihk66n6rjieMbyfNNFjNxUme6DAHzkrMjV1Lql2RFjJTmt9hS+/JOq2bc+KeDw3TfrJB5xB+qbsWwAUaZeHExGkRp4pYTqlwjpYZNT1ExTuPFKKdVR9l4tcX4ibb0XPO8Q0dXRp6TCl/DSnJRiuWS2qMYuTfAm414tytNvTJDyBncI0ad2eZ0UNs6L6pDKbHPc4gANBcT4Jbw9wZcXr+0qnsqbzmL3e86f3G+PU6K5MBwajasFOgwDTV0S956uO5+i1rMijAgqq/VL318/f8AwZX4h90hh4U9mtNgbUuhmdl1pg9wEyDmI97TlsrCphrWBrAAGgAACBA2ACQVqoYJqObTH4iAf9O6ZLzjFjTFHvn946D0Cgoxs/Nltx1H78L/ACZeRkKT3OQ44vh/2ljqbmd0jUkwAOubkVHOFuALLDn9oSa9eSWve0EM6dlT/e277vRb1cXrVyJdA6DQD0Tzg2FF5HPr/UrrfD/DY4cHuW2/2M26/wAzWkOlsH13dGz1mfFx+8fkpJbWwY2B/wArW0tAxsBd1cnLfCIgQhCjAEIQgDCFhEoEMrCFglKBq8A7puubaNRsnBzloU+L0AxVZC4G8I3AcOhE/qnm4swdk0XVqQpO49M4VMROw2/ddD2/ByS/a6Y3p5fGm4s/l1C1rUykVZRWVV2fVFMkUmuw/wBlj1FuhqPH8bZ9Jb/RGJGlXaQx9JxI2zAf+0KJ10hqsVK3w2ixdOtDlbKL6kxo4n4bu6cmhbV3tP7je1H8kwoEOHruvVirRrME/fp1G/UKzs7h7rnDyJC3GNXLPdr1f9RKK8KNUdQfPyxLLpWdxVw1aU7Kg3TvRGu5STGOJQZkj4ofxVef94nzAP1CTVOLLrmaZ86VM/7VlS8E6p9Up7GOfGiOvxZ1xUyg9ydfxfop1w7ZhrJ/vomD/rG6G3ZDypUx/tXN/HF9yqx5NA+gTsjwV2x6Yy0v/C5TmRqWuksy3f3dGknrBWl415Edk90/h0jxJ0VVV+K7529xU9CR9E31r24f71aofMlVa/8A5iKludjf6aEefztIsq9wKgffFKhzntWN/lBKiPEHD1lULM98IY/MWspmoXDoCS0BR37I47ucfVdGYctvH8LqpfUm2/uyKefbOPTvgmX/AFnbUv8ACpVKh5F7ob/pZH1Se749uamlMik3owBvzGp+KY6FgE429n0CuVYdFT3CKK077J/UzmztKhl7nOJ6lOtnZLra4cSRopThWAAav+H9VcRGc8EwRzyNIbzKm9laNptho8z1SK3cGiBoEup1VHZtghSCsrnK2lQaHmyFiVlIAIQhAGiELBKcIBK0c9auctZTkhDaVhaysynC7MrSpTDhBW0rEoAbLvCZ93VMd3YFu4UuLlzqtB3AKUNkBuLdN1aip5dYQx22iZ7rADyIPySi7Ii+muD2p9usMc3dpTZWt4TRRA5i4Oalr2ri4JBBFUYuLmeCXloWBSCVSE0NxpHohtsTyTo23WXVqbPeewebhPw3S9QmhCyxJSulhi3p4rS+6S/yGnxKc7SuXbNA+ZS72HBytsK8E+WOB9e6Pmu1nSTpTTkhrZ2tLNjB3Rr1O6VNck7HLoCnDRSxyU0qqQtK6sKGKOtN67ApvovS1jpUEo6HpnQFZlahbKMcCEISAaStHOQ5y4ucpEhpklakrQuWC5SaE2b51jOtJWMyXQpuXLGZaZ1jOgDo5y5uctS5akpAB5XCoF1cuNQpGKIq5TVdU/BO9UJBcsUTHbGO4th0Cb6tt4J6r0kkqUFFyLsZn0FwfZk/ecPIwnv7Mt2Wfgl5GkYfwyH+85583uj6rva8D0wealdGy8E40LTwT1sRpDBY8ItHVP8AaYAAnChQSym1TIaJKWFgc0oFkEpaFkp2w0cW2wW3YBdAiUuxNGopLqxgWkrdrkbEFFMBKqaRMclNN6ZJDkKFsFo0rKhHG0rK1lYRoUTlcXlCFPEjOQK2QhOENC5YlZQgeuxqtUITWALCEIFNKhXIlYQhiHJ4SaoxCFGxRFVphJqlMIQoxTUUglFOmFhCAYso0wlVNqyhSIaxQ1btKEJ4puCglCEojNmrKwhKNME6rYIQgDowpRTKEIYgpYuiEKFjwQhCQcf/2Q=="/>
          <p:cNvSpPr>
            <a:spLocks noChangeAspect="1" noChangeArrowheads="1"/>
          </p:cNvSpPr>
          <p:nvPr/>
        </p:nvSpPr>
        <p:spPr bwMode="auto">
          <a:xfrm>
            <a:off x="63500" y="-904875"/>
            <a:ext cx="245745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http://t2.gstatic.com/images?q=tbn:ANd9GcRMvnirsiBmr8PFjcsTbG-xLFDAy2bQ7Mcqv65_7aXZNG02nzqZa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797152"/>
            <a:ext cx="2657475" cy="1724026"/>
          </a:xfrm>
          <a:prstGeom prst="rect">
            <a:avLst/>
          </a:prstGeom>
          <a:noFill/>
        </p:spPr>
      </p:pic>
      <p:pic>
        <p:nvPicPr>
          <p:cNvPr id="12300" name="Picture 12" descr="http://t3.gstatic.com/images?q=tbn:ANd9GcRBwfq5rv93W4kEJNdT_gRU7vcuoe507NCzxkRikd2HYUFP9V-t0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400506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1500174"/>
            <a:ext cx="157163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1428736"/>
            <a:ext cx="1571636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Горячие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0"/>
            <a:ext cx="8143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сладких блюд: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714356"/>
            <a:ext cx="2714644" cy="4286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Сладкие блюда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214546" y="1285860"/>
            <a:ext cx="53578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9" idx="2"/>
          </p:cNvCxnSpPr>
          <p:nvPr/>
        </p:nvCxnSpPr>
        <p:spPr>
          <a:xfrm rot="5400000">
            <a:off x="4786314" y="1214422"/>
            <a:ext cx="1428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108183" y="139222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7500958" y="135729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5" idx="2"/>
          </p:cNvCxnSpPr>
          <p:nvPr/>
        </p:nvCxnSpPr>
        <p:spPr>
          <a:xfrm rot="5400000">
            <a:off x="750067" y="3464719"/>
            <a:ext cx="27860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822827" y="3607595"/>
            <a:ext cx="321391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929454" y="2214554"/>
            <a:ext cx="171451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Суфле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29454" y="2857496"/>
            <a:ext cx="171451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Пудинги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29454" y="3500438"/>
            <a:ext cx="171451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Каши сладкие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948264" y="4077072"/>
            <a:ext cx="171451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Блюда из яблок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29454" y="4786322"/>
            <a:ext cx="171451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Гренки с фруктами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6429388" y="2428868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6429388" y="3071810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6429388" y="3714752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6429388" y="4357694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6429388" y="5143512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500298" y="4572008"/>
            <a:ext cx="171451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Замороженные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00298" y="4000504"/>
            <a:ext cx="171451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Взбитые сливки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00298" y="3429000"/>
            <a:ext cx="171451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Желированные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500298" y="2857496"/>
            <a:ext cx="1714512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Компоты, фрукты в сиропе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00298" y="2143116"/>
            <a:ext cx="1785950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Фрукты, ягоды и плодовые овощи, фруктовые салаты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572000" y="2714620"/>
            <a:ext cx="135732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Кисель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572000" y="3143248"/>
            <a:ext cx="135732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Желе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72000" y="3571876"/>
            <a:ext cx="135732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Муссы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572000" y="4000504"/>
            <a:ext cx="135732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Самбуки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572000" y="4429132"/>
            <a:ext cx="135732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Кремы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rot="5400000">
            <a:off x="3463917" y="3750471"/>
            <a:ext cx="178674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357686" y="285749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4357686" y="335756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357686" y="414338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4357686" y="464344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Стрелка вправо 92"/>
          <p:cNvSpPr/>
          <p:nvPr/>
        </p:nvSpPr>
        <p:spPr>
          <a:xfrm>
            <a:off x="4214810" y="3714752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 стрелкой 94"/>
          <p:cNvCxnSpPr/>
          <p:nvPr/>
        </p:nvCxnSpPr>
        <p:spPr>
          <a:xfrm>
            <a:off x="2143108" y="250030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2143108" y="307181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2143108" y="364331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2143108" y="421481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2143108" y="485776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5429264"/>
            <a:ext cx="135732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Сорбет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786050" y="5429264"/>
            <a:ext cx="135732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Парфе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285852" y="5429264"/>
            <a:ext cx="1357322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Мороженое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1857356" y="5286388"/>
            <a:ext cx="29289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stCxn id="59" idx="2"/>
          </p:cNvCxnSpPr>
          <p:nvPr/>
        </p:nvCxnSpPr>
        <p:spPr>
          <a:xfrm rot="5400000">
            <a:off x="3214678" y="52149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5400000">
            <a:off x="4714876" y="535782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rot="5400000">
            <a:off x="1785918" y="535782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data:image/jpeg;base64,/9j/4AAQSkZJRgABAQAAAQABAAD/2wCEAAkGBhQSEBQUEhQUFRQUFBYUFRgWFRQUFRUUFRQVFRUVFRcXHCYeFxkkGRUUHy8gIycpLCwsFR4xNTAqNSYrLCkBCQoKDgwOGg8PGiwlHyQtLDQyNC0sLCwtLSwsLCwsLCwsLCopKSwtLCosLCwpLCwsLCwpKSksLCwsLCwsLCwsKf/AABEIAMQBAgMBIgACEQEDEQH/xAAcAAABBAMBAAAAAAAAAAAAAAAABAUGBwECAwj/xABBEAABAwIEAwUFBQYFBAMAAAABAAIRAwQFEiExBkFREyJhcYEHMpGhsRRCYsHhI1JyotHwM4KSwvEWU3OyFSRD/8QAGwEAAQUBAQAAAAAAAAAAAAAAAAECAwQFBgf/xAAwEQACAgIBAgUCBAcBAQAAAAAAAQIDBBEhEjEFEyJBUTJhFCOBkRWhscHR4fBxBv/aAAwDAQACEQMRAD8Au+EQhZSjdGIWUISCghAQgUEFEoQAIQhAgIKEIAEIQgAlCEIAEIQgAQhCABCEIAEIQgDKFhCBTKwsoQBhCEIEBZWFlAoIQhAGqJQhKICEIQBlCwsoAJQhCQAQiUIAEIQgAKFpVqholxAA6pubjrC6BMdevkFVvzKaGlZLTY+MHLsOiJWGu0XK6u2Uxme5rR1JACs7WtjUm3pHaViVFLj2mWQaS17qkGO606nwzQopi/tNr1i5lCLcaQ8w5/jMyG+gVazLqh7mjR4Xk3PiOl9+C1pWA8bKjrfFbh4JfXrPLjGtR0R5bBTz2ZYaWMrVNYqOaNZMlgMmT/FHoq9OerrPLiifK8KeNV5kpom4QgIWkYwIWUIFMLKEIAEIQgAWFlCABCEIAEIQgDVCEJRARCFlIAIQhAGFyuLtrBJWa9TK0lQ/FMTJd4LE8V8T/Croh9TLmLjO5/Yd7rH/AN1cW487mo2+71WLm8ykHqJXJPPy5y31vZsLCrS1onNnizXb6FJOI+K6VmwOeC6ZiIA0HMkiEx2twHAELpjOB292xguKQqBpkAl0TEawRIWpR49OEOm39/czr8PpfBEL/wBpPbyczWxoGjvR69V0wbH8zvelPlXgyyyOay3pU8zcuam0BzehH4h1UYqcCVaDXPp1RUyicuUtcRzjUglUZ342S29tN/JDGmyEt+xJsf8AaT9mYynTZmquEkkw1rZjN1J6BV/dX9a6rA16jnEyBJ7rZ2AA0Hw5JJiVx2js8nOAGkEaQNtfOZCkPC/Db7gB/uUwZJPzydVr2ZE41RU32WjrcOnHxqfOfd+7/sIKNhm7No3JPiTGqdbDgi4ec2TKCZGY5dPqpxbMoW4DWMEjZxAL9d9UkxPHyzIdcrieWkjdZLy98R5KV/jE19C0vuMl1wLc6ZHUjt95wjXfbWFYFm0W9BlOm0uDGgTpy3J576qIO4o1cJ2EhdLPiotbqdSdFLR4jZSn0x1v39zIyMuWTpWSXH6EkdjTpSuxxHO6CmgVadbLrFQjfltzUT4ux24tagp02kOjMHgwCNQAOuu4S4mZlu+L6+qO+R9eNHI9EFqRaqFRt3x1iOWDXyiJlrWz8SFN+A+Ln1LJjqxfWqds+mSAJAEOaXbAiCNV2FeZXN8DMnwq/Hh1y1+hO0JC/EmjmtqWItJiVF/EsXr6OtbM7yp63oWIWFlaBGCEIQAIQhAAhCEAYQhCBAQhauckbS5YujLikNTF2CoKYMvcYgakb79Nk28T1qot6jmu7MAf53axv90KrsO4n7K4pun3X6+M6FQ3XKpb7ktdXWWzjlzAhQ69rgNJPWfQJ3xzFGuptc0yDsovXLqxFNgJc/QDr6rg8tu7Jcn2N3Fj0V7Y1f8Ayud8gGAfonB/7QTJEHuxpP6eC3veFK1BoDaebxYcxn6ptHDWJE/s7eGTIzVKbSCD0JnX8lPGlTfo418kzyYJb2PmDV3NOV3TRSOjV+BTXh+CXYbNRjAf/I0/MJczDa3Jon+Nqy78ecpa6e5HO2ufO0d3INXQco+pTlZ4X3G9r70agHT4jdKfsdIiCwKSvwuztOSi/uU3kQ+NkHxThq2fVNdwOb7wzEMfGwcBufL1STEeK+yDWMaCZAiQ0NB23Utx3hp1ai4WtQU3cg8S0nz3b56qoMaw19vUNO5ouD5hjmuOV07QTObXXfzC1a/D7Gk7nuK7afBp4fk5HEpdvb/v7FjcEA3bnVK0OayAAIyh8mRMy71UyxbAqVzRNKoO6dspyuaerSNikfDVvkosYIGVoBgRLt3GPEyfVK8VxF1FhcG5oBPhp5LXwZUQqcunhmHlfm3NQWiqeL+Ga9lUD2h9ag6m9udo1a8N7oqfuzprtKjFridcuY4sIbTpiQXauqH7p0Vz2nGVGqezqtDHOABa4gtdI2B2KYeK+CKVem77MRScZ7urWmd4cNWlVb7sVNKLXPyQTxJw4kmmRDCOMB2hYCRVgFwMw3aRm2J1Uxuqjbq1cHAucwF4PPugkgT1CrNnAN/bkE06pY0yezyvB8SQSSpnw7XdSDnVGOa0MdmL+7LYM7j0VHKoqhJTpY7GsnXNfYb6dClXysbzI8dthKl+AYQ21YaQqHvOzwI7rtAfHaFDuG6gotLiQCGyOevIJvqcZmncMJd3XVIf5O0J9J+SOmyW4VnT3WO/0J8Fl06wJIJPMct+q6seWFpPWfRIaD2ug80sxO7JDJ11g+SwElz7NFKUPUoj3acRUS7s3VGtqADRxyzO0TunYOVN+0W3yOoVmSM4LT0luUt+IJUt9n2KVatLNnzsGhaffpu6T0Xo3huQ8ildXfRh31qEuOxOELmyrK6LRK4IQhAAhCEAYQhYKBDR1YAgE6kwPHyWtztKhnHF7Uoltemf8M7coB/NLeHONad2zcB20TrKzM3IUU65cb9y1CmTXUhwvnCox1OrOUjXLvp/fyVKe0DhGrau7aiTUozOYDvUzyDwOXjsrju6zjo0Ty5JiotrOu+zfTIp75jBDgNY0OvIarn6s+xPT5S+S7Cpa3vQy+z7ALitQFW8DmUyJYwyHO/ERu1vQblS+vcNt25z3WiNY2zENEfEBPlUd35KuPadjPZ0m0ho57wfJrDmmPMNCo5lXm5EIQ42/Ykxeq+ag+xOLW7zGN12q0w4bx5HVVfwfxoSQ1zpft4mOfwU9trsGIO4VG7zMbcJrf8A37k2RhSql9jnd2tVoIa+f4pH0XfCaopyXuzOO2kADw/quwIjXWfgkdYgAhVY3uElKPchUFNdLHt1wHCQkwuN48enLx6qNPxJ9NwIDsomTlMRoSueB4l2lFjrek8Crc1O1DzBpB4qF7vFuZrQPNa9fXkLqb5ILK/LfSiTUL6DrpABP+bb+/BdcUwmje0mis0HI4PYebXA6EHp1HNROq6vUcxzcrabazn1Mp7Q1KTCadGkCNMxjMY1gwpFb4jk9/fp02AB8dQrdNs8V9E3uLXJFzvceGjW3xEUnFruRj4c1wv8UNUltMOdpsBqm/Fqrq11SY0AOcY+Un4AFS+yw5tFkNGvMnc+aZhY1t6fTLVaLdkq6lGbW5P2Ku4isTSqsdVBZJaAdtvEbeq1t+Jq1B+/a094OjmjwJ3Tj7UiX05OgZt5zEKuLHFTMO1MQOeym/DQsi13S+TpMVRyKIuxIt3BuI2XDMzDB+80+809CPzTl2wIIdBB3B1B9Cqhe40nB9NxZUBzDkCN4P5qwsDxgXNNrmjXmOh5j4rEy8J1fmVt6/oUcrBVfqj2Ol/wnb1WkNaaRPOnDf5fd+Sru/8AZBcvru/b0xS+4+HEx+Jo2I81b1tZuO/d81vitrkoVHB2rabnTGhgEkaeSsYORmVcx5X3MiyxJdOxnwTAhRpMa+saha0AkNyyQAJ5pxq2lN4GrtPFQSnxWXbAyAJjw8V0bxdqJOu+um/X+illRJttx5ZRedLfLH7izh6pcWhpUSx7g9rm5jkIjodpTTwDYXNjXcbhmRhbB7wcJnTY+B1TlhHEJfH9k+nJSK479InctEjlpzB8FcxcqePHpgu3yOViufI7NuG1G56Lgeo/Ihd7W7Dh8jO4PQ/1UGpX7muzNOXQyW8tRAPIjUb9U44Ljhe0OqQKgJa8cnCdCI8Pmum8P8RjmehrTG347q59iZIXC3rSPSR4hd1oa0VQQhCAMLhdPMQNzp6c13SS5Ovk36lOiCIrxA9r3mkRIjUzHouNjQp0mhtJjGgbQB8Z5lN+J1yLmpPJ0DxECN13pXPgvO/F8iy6+W3wn2OlpxlGtND1TundVtQI7TNz/vZIaTzCcMNpS8LGg7JSUE/cgsioJsXXFwAPMKguPMcNxeVCCcrD2bfJpgn1dPwXoK9pMIhwmQotf8K4cBrbUx5FwPyK6KuUMW5yue3rS1/MZh3Rr509lLYHh1R7wQconUzDiOcK3sDqQ1mYnujKToNG/moxi+FW9Ak0C4fhLswHkTqtG43+wfsAQJMwANjMa9PQlGVJ5mnHsbfF1fTEkt/x7RpnKGl0baxOvIQT8lilxzRc3M5lQRv3QYA0PNQa/d3w4ME02taXCJecoLiBtu4D0SG6vxm94BtMZWgU5JOjgTm03J9Bsn/wyl8IkWDT0rh/uWTX40pRTDWPIqGAQJBnQTE7/kkg4hd3oaQAYOhMgjoYJ010VYmseza7KR3j3sxOuugHIaHXwK6G6ioQabiQCC0ucXB3UEGZ8lLHwuqPK2CxKorRbNPiLsxAp5GU4YezYDoQYySQADG4n3SFjC7ig+vUrMc4ufAcHucQA2QMoIyjc7FQ7DsZcbXPTdlFMFr2Odn7Ro1a9rTJZDnAaGE7ULLOxtSmcpImBsZ30UWTB1R6N8Myb8Fp9cfklWCOa/ER+Gm9zfPRv0JU0qlVVwhiz6eKMZUZ/itczMQZaAC4EHoS0D1CtWoNVq+Hw6MXpXyZGUmrFv4K59oTw6m8EHLBmBMOHuk9NY1VOF8FeiOI6LMpDm6O0PjKoviXBewqnKZY4nL1GuxVXGl02Srk+dnReH3flpILbEC9pDyXRsdyJ3HhsPgpr7L7sN7Zvi0/VVmyqW7FTfgtrmtzTBfAgaaCYJ8TKZ4hWvIkaVurqnAtltyu7a8jVMFq50bpYysuVhkTrZzc6Eiqcc4IFF1R1LM1skNdIlome63bU81Ebauczc7nkh5EvABJ2BG59YnxVm8bY/kaWDLJMAEjV24Hh+igzrGpXIDnBjXEd3KRt0e06812OFdOdXVd2+fcx8uuEXpEx4UzOPMj4esnUqc3t8KdMA8xB15KOcLYMKbZOUgDfWfKSU0cYY26Dk1kwI5Dr8llNeZY1D3Ex4NaXuKG4s3vN8wHQJE6SJ8PotBeGnUblM5z3iDsTsPXdQWnihB1mfmnjhq6Ne7ptOoacx8m7LTxMadNqlE2MrpcGXphVb9mPwR8DundMmDs0H4gQfqnege6PJdZP5MQ6IQhMEMJLcDX0+iVLlWbzSoEVvxMzLdOPJ7Wu9RLTHwCTW1zqBBHnt+qdeP6eUMfyaYPk7Y/H6qM291lhxkjoSuG8So1fL7nU4tydKJTaukd3b++akWBgFgeNtgeoBiR4Sq9uceys1drUIYB/FoTp0CsmkwMohrRAaA0eQEfRVMShVydsl27FLMltJfI04xi4a7dV7xHxUQXapTxLiNUMqlwYHguy6mHNHulwOxI0VSYvxAaj9dBJkfKVcwcB5E3ZLkoyt6OEPtfGzUMSu9G60I68uR8CothtckmdtE9UK5zCI6x18FtWY6h6Ub3hs9pbJdhtrRcMzxUgkgBhaMuVuZ+YndkQOseSY8Pw6td1AylBdWcXHTRoJa5zidw0QP7KxRviHaOcyTDp0YCRpmiPnvqVcPAmDilbNqvDO1qjM9zWsEzqB3NDA5jdV5T8qBdzb/w6cu7fYYGexelGtzVPd2ytAz8j/D4fMKs8dwGtZ3DqVQEFuodqGvbycwncFeiKdxrK1xvCqF3SNKuwPaduRaerXbtPkquH4jCxN2PRiQzrYS9fKPOdPE2dhlLTnaSAQQA5rjJDhuYPTw6KZ8I4yRSYDuNPRJ+MPZHWojPau7akDJadKjR9H+kHwTPhdbKAOisZca7q/S9mvTcr0/gn15eDuvbGZpzDaQVOcFx5temHSJ5jnI3VS0rmYlLbS/dbuzt1buR+ayq3On6X/sq5GNG1a9y2MTtW1aZDhIIhU9x5w/UpU5dLg0tDXDZo2g9N1YGAcTCq3vHQ8k4YxY07i3qU36tqNLZG4JGhHiDB9FOsuEp+Y/S132Z9fXjS6ZdjzpTpa9VJcCxKCBPkpjh3sxtqbR2rnVHxrByN9APzJTlQ4NtKeopEnbVzj+ajyfFMeaceX+hsRzIw4XIhssUke8E521fnKV0LCgz3aTB6SfiZXS5YwtMgNgEyNI8VgzshJ+lEE74yf0ldY1gwfeVKjWnvkNdm1a/K3QxyMJ8w6zaxoEadDqJ8FHxjQBcXHmdTuehSK+4wGzTPgFvuu+1KHskc/dFKbbJrf4q1lPK3/ldMH4bp3dM9q3K46teNHA+fMeChmDXD67gXaNB25+ZVq4Bauyt9Ph1UUa5VWKC5fuSQh6XNlZ8V8PmhU7Go0PcO9TeJBc1x0+hELvwVgraFwIJc57ZOYQW67blPntgvWsbRcfeDnM8TLQR9E3+zyzfUqCZJOrj0B5LfxYzU1p8bEm04c9y1bIwyeQE/JLrQdxvkkVZoAbTbzj/AEhOTRC6GXYot8mUIQmCGsoIWYQlEGXiLBxXoPZ97KY/RUyLsio6m8d+mYcNfIGOivyoP08FW3tP9m5vGm4s+5dNGrQcorNHIHk/pO/zWfl4Ub/V7lzHyfL4fYg90RULXg91j2tPUBrgSfqrop3Qew5dea84YJiL6QNKoHNe1zmua4EOBnUOB1lWdwlxXpkJ0Ij8guczKZ1eldlsYshWT5I97UsTjMA4gxG23kR+arfCcJqXdYMptLqjvda0SdBJgfNT32hVu0n8PlJ81NfYbwV2Fubyq0CrcAdn1ZQ3B15vOvkGrW8LSjjpLuRyfrexgwr2FVG22avXFOqTOVrM4aOjjmEu8tPNR7FOB69rJLm1Gt1DmTPq06/CV6Lv6WZhCrbF6wzupv0MGFT8QyraL1Fcpo3PC5OT3vsVDUxGZGmpnkOZV3ezvFO3w+lJJLJpn/KYHyIVO8T4JD3Fmh3jqpX7FcbP/wBi2foWxVaPAkMf88hTM+KsxHZD20/0LObZKXon+jLWqaR5rk6utbirsktWquKmvVwVYV77ii4vdN91Ecc4ZpVJeyGP3kbOP4h+YTnXu9ZKbMXxplOkXEiRoBzJ5AK9jK2Ml0N7L1dXl8oihpupvLXbj4JQ5lWq39kCQPfMaNGkEpw4Y4Wdcnta5IpkzA95+v8AKPFWPTFKjT7JjGtZGrRAEHr1Pitmy+uD5fKIrcpRkklsgnDOBubUDi45ImP3j/RTB9x4/wBE2VaoYYboOXgOi4m78Vi3SlfLqZPKt2PqHN9daGsm/wC0LdtWVB5Wg8nQta9NHFeNdhSHdzF+nLRumYmd949Uva9Vhxdj/b3DxmOWn3KYB7p5PcfMyPgr/h+J513K4Q6qtOfPY14itm16c0/2ZZDS4x3zlJEtAGWY0OvPaEzYVgNRz2sa3MT7x10T0cdOQBzKbw8Nk5W5wKcjKSOoO5E+ak3Dzx2TC2m7UT7pM+MxqF01t8qIaSEysSuX5mtMduG+HRQaMxk89dFJ34u2i0aztPl4KF4nirmtiC3mJBG3moTxPxt3DTpk9o7Qx939fBUMWmy6e0uWZN7hBcsU+0DiZt7iLWUzmpUoH8VT73oNB6FW1wHg5oW4e4Q54mOZ6eQUH9lXsv7Nou75pDj3qVJ2hy79pVn3dY0PrvCtimTVdDfd5naR0HQfVdhRQoc/Bkys2KLGnmcXn0TgtabABAWymk9sjBCEJoGEIRKA0BCT1WQlCw5spyegIbxdwJbX4mq3JVA7tZgAqDoH8qjfA+hVRY5whe4a/OW9rQH/AO1IEtH/AJG70/XTxXoC4YQkpfHgksx4Wrka4JvfuedcUvhWZMzIM+ZXoDg3HqVxY0X0jo1jaZEQWuY0NcI5baeEKO497OrO5zOydi87vowAT1dTPdPpCj2AcKYhhdV5tyy7t3xnYw9nWaRs8U37mNIBMrLniW0warJYcvUi3m1ZUZ4m4UZX1+B5hbWPFIJDarX0nRMPaWx8U9Mvmv2IIWPbq6HTJ8rt8ou1udMuqJSXFfDz2AiSXDUdSEwcL3wpXVGt7pa7I/xa7uuB+IPort4n4V+0sOUweRVR41wdWoOJeJ194cwo8ez0Oq3h/wBUzXjdG1Ith1cRKZsRxEN5prtsZIt6ebfIJ+CjOK8QCTJ0WLRgSlNoepRr5HjEcZgEzoB4JHwvbG8q53DM0HulxBaB+ET8TzTHhNq+/rBokMadYJGkb+IVs2VrTtKIa0CfQLSuUMaHQvqf8v8AZQvzHPiPYcaeWlTOuoGij19ihk66n6rjieMbyfNNFjNxUme6DAHzkrMjV1Lql2RFjJTmt9hS+/JOq2bc+KeDw3TfrJB5xB+qbsWwAUaZeHExGkRp4pYTqlwjpYZNT1ExTuPFKKdVR9l4tcX4ibb0XPO8Q0dXRp6TCl/DSnJRiuWS2qMYuTfAm414tytNvTJDyBncI0ad2eZ0UNs6L6pDKbHPc4gANBcT4Jbw9wZcXr+0qnsqbzmL3e86f3G+PU6K5MBwajasFOgwDTV0S956uO5+i1rMijAgqq/VL318/f8AwZX4h90hh4U9mtNgbUuhmdl1pg9wEyDmI97TlsrCphrWBrAAGgAACBA2ACQVqoYJqObTH4iAf9O6ZLzjFjTFHvn946D0Cgoxs/Nltx1H78L/ACZeRkKT3OQ44vh/2ljqbmd0jUkwAOubkVHOFuALLDn9oSa9eSWve0EM6dlT/e277vRb1cXrVyJdA6DQD0Tzg2FF5HPr/UrrfD/DY4cHuW2/2M26/wAzWkOlsH13dGz1mfFx+8fkpJbWwY2B/wArW0tAxsBd1cnLfCIgQhCjAEIQgDCFhEoEMrCFglKBq8A7puubaNRsnBzloU+L0AxVZC4G8I3AcOhE/qnm4swdk0XVqQpO49M4VMROw2/ddD2/ByS/a6Y3p5fGm4s/l1C1rUykVZRWVV2fVFMkUmuw/wBlj1FuhqPH8bZ9Jb/RGJGlXaQx9JxI2zAf+0KJ10hqsVK3w2ixdOtDlbKL6kxo4n4bu6cmhbV3tP7je1H8kwoEOHruvVirRrME/fp1G/UKzs7h7rnDyJC3GNXLPdr1f9RKK8KNUdQfPyxLLpWdxVw1aU7Kg3TvRGu5STGOJQZkj4ofxVef94nzAP1CTVOLLrmaZ86VM/7VlS8E6p9Up7GOfGiOvxZ1xUyg9ydfxfop1w7ZhrJ/vomD/rG6G3ZDypUx/tXN/HF9yqx5NA+gTsjwV2x6Yy0v/C5TmRqWuksy3f3dGknrBWl415Edk90/h0jxJ0VVV+K7529xU9CR9E31r24f71aofMlVa/8A5iKludjf6aEefztIsq9wKgffFKhzntWN/lBKiPEHD1lULM98IY/MWspmoXDoCS0BR37I47ucfVdGYctvH8LqpfUm2/uyKefbOPTvgmX/AFnbUv8ACpVKh5F7ob/pZH1Se749uamlMik3owBvzGp+KY6FgE429n0CuVYdFT3CKK077J/UzmztKhl7nOJ6lOtnZLra4cSRopThWAAav+H9VcRGc8EwRzyNIbzKm9laNptho8z1SK3cGiBoEup1VHZtghSCsrnK2lQaHmyFiVlIAIQhAGiELBKcIBK0c9auctZTkhDaVhaysynC7MrSpTDhBW0rEoAbLvCZ93VMd3YFu4UuLlzqtB3AKUNkBuLdN1aip5dYQx22iZ7rADyIPySi7Ii+muD2p9usMc3dpTZWt4TRRA5i4Oalr2ri4JBBFUYuLmeCXloWBSCVSE0NxpHohtsTyTo23WXVqbPeewebhPw3S9QmhCyxJSulhi3p4rS+6S/yGnxKc7SuXbNA+ZS72HBytsK8E+WOB9e6Pmu1nSTpTTkhrZ2tLNjB3Rr1O6VNck7HLoCnDRSxyU0qqQtK6sKGKOtN67ApvovS1jpUEo6HpnQFZlahbKMcCEISAaStHOQ5y4ucpEhpklakrQuWC5SaE2b51jOtJWMyXQpuXLGZaZ1jOgDo5y5uctS5akpAB5XCoF1cuNQpGKIq5TVdU/BO9UJBcsUTHbGO4th0Cb6tt4J6r0kkqUFFyLsZn0FwfZk/ecPIwnv7Mt2Wfgl5GkYfwyH+85583uj6rva8D0wealdGy8E40LTwT1sRpDBY8ItHVP8AaYAAnChQSym1TIaJKWFgc0oFkEpaFkp2w0cW2wW3YBdAiUuxNGopLqxgWkrdrkbEFFMBKqaRMclNN6ZJDkKFsFo0rKhHG0rK1lYRoUTlcXlCFPEjOQK2QhOENC5YlZQgeuxqtUITWALCEIFNKhXIlYQhiHJ4SaoxCFGxRFVphJqlMIQoxTUUglFOmFhCAYso0wlVNqyhSIaxQ1btKEJ4puCglCEojNmrKwhKNME6rYIQgDowpRTKEIYgpYuiEKFjwQhCQcf/2Q=="/>
          <p:cNvSpPr>
            <a:spLocks noChangeAspect="1" noChangeArrowheads="1"/>
          </p:cNvSpPr>
          <p:nvPr/>
        </p:nvSpPr>
        <p:spPr bwMode="auto">
          <a:xfrm>
            <a:off x="63500" y="-904875"/>
            <a:ext cx="2457450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://t2.gstatic.com/images?q=tbn:ANd9GcStyJKkZNs8y3TTfiNwyuLcSIQiGa3dZlwX4KcGHRpvHYdp25N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708920"/>
            <a:ext cx="1864507" cy="1296144"/>
          </a:xfrm>
          <a:prstGeom prst="rect">
            <a:avLst/>
          </a:prstGeom>
          <a:noFill/>
        </p:spPr>
      </p:pic>
      <p:pic>
        <p:nvPicPr>
          <p:cNvPr id="10246" name="Picture 6" descr="http://t1.gstatic.com/images?q=tbn:ANd9GcQPJgfAguFu9UudYO95Dmoywk10X_9V-6WsUvlK_sdkscT3oqfHb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5301208"/>
            <a:ext cx="2016224" cy="13417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http://t0.gstatic.com/images?q=tbn:ANd9GcSRL4aCeUcQcXRX2XP-J1P6QNF_pJuGVcq8oNFf3qi17k07-DugV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4437112"/>
            <a:ext cx="1835696" cy="1027990"/>
          </a:xfrm>
          <a:prstGeom prst="rect">
            <a:avLst/>
          </a:prstGeom>
          <a:noFill/>
        </p:spPr>
      </p:pic>
      <p:pic>
        <p:nvPicPr>
          <p:cNvPr id="2078" name="Picture 30" descr="http://t1.gstatic.com/images?q=tbn:ANd9GcQId7jciWuvTwXmqUd2YU56JaHEPHMZh87-u4_11s3z8jWr4yNVC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5212456"/>
            <a:ext cx="1656184" cy="1645544"/>
          </a:xfrm>
          <a:prstGeom prst="rect">
            <a:avLst/>
          </a:prstGeom>
          <a:noFill/>
        </p:spPr>
      </p:pic>
      <p:pic>
        <p:nvPicPr>
          <p:cNvPr id="2076" name="Picture 28" descr="http://t1.gstatic.com/images?q=tbn:ANd9GcRrotta3dy9I464JmCrQInf-d9i-xpIYOLQXa16N5jVwnEi11b09qpdK2V9P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1124744"/>
            <a:ext cx="1818471" cy="1456226"/>
          </a:xfrm>
          <a:prstGeom prst="rect">
            <a:avLst/>
          </a:prstGeom>
          <a:noFill/>
        </p:spPr>
      </p:pic>
      <p:pic>
        <p:nvPicPr>
          <p:cNvPr id="2056" name="Picture 8" descr="http://t1.gstatic.com/images?q=tbn:ANd9GcT2HWv2WS14oH-__nLGXOD6znJe58zBbUt14sueuZ2i3VTSIHs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280" y="1340768"/>
            <a:ext cx="1800200" cy="1197952"/>
          </a:xfrm>
          <a:prstGeom prst="rect">
            <a:avLst/>
          </a:prstGeom>
          <a:noFill/>
        </p:spPr>
      </p:pic>
      <p:pic>
        <p:nvPicPr>
          <p:cNvPr id="2054" name="Picture 6" descr="http://t0.gstatic.com/images?q=tbn:ANd9GcSBpjzoxg85qDnwrB0DUCA-IB1yexhEMmIQaFraM2K7Gp4YC-H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3212976"/>
            <a:ext cx="1984362" cy="1291977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QO3pYWBMP19rhJuThQh3OBRFsGvBTmf-x5Ic2-jm_zXnN-HENprw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872" y="1340769"/>
            <a:ext cx="1728192" cy="1171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приготовления сладких холодных блюд обычно используют: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1412776"/>
            <a:ext cx="3424424" cy="466344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сахара,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ягоды и продукты их переработки,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молоко,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сливки,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виды круп,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397078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орехи,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шоколад,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какао,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кофе,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пшеничную муку,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картофельный крахмал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желатин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://t0.gstatic.com/images?q=tbn:ANd9GcQbkM2XMB7h9m_-0Z9_TAsRAuGY8W07bsn8-wZRkLLuwgpwX1OJJ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6296" y="5157192"/>
            <a:ext cx="1728192" cy="1294477"/>
          </a:xfrm>
          <a:prstGeom prst="rect">
            <a:avLst/>
          </a:prstGeom>
          <a:noFill/>
        </p:spPr>
      </p:pic>
      <p:sp>
        <p:nvSpPr>
          <p:cNvPr id="2060" name="AutoShape 12" descr="data:image/jpeg;base64,/9j/4AAQSkZJRgABAQAAAQABAAD/2wCEAAkGBhQSEBIPEBQUFBUVEBQUFA8VFRAUDw8UFBAVFBQQFRQXHSYeFxkjGRQUHy8gIycpLCwsFR4xNTAqNSYrLCkBCQoKDgwOGQ8PGiwkHyUtLCwqLCkpLCwsKSwtLCwvKSksKSwtLCwsLCwsLCwsLCwpLCwpLCwsLCksLCopKSksLP/AABEIAMUBAAMBIgACEQEDEQH/xAAcAAACAwEBAQEAAAAAAAAAAAADBAIFBgABBwj/xABBEAACAQIEAwUDDAIABAcBAAABAgADEQQFEiExQVEGEyJhcYGRohQyQlJiY6GxwdHh4gcjJDNTchY0Q3OSsvEV/8QAGgEAAgMBAQAAAAAAAAAAAAAAAgMBBAUABv/EACsRAAMAAgAFBAIDAAIDAAAAAAABAgMRBBIhMVEFE0FhInGBkaHB8BQyQv/aAAwDAQACEQMRAD8A+UTp0kBPQgs8AhFE5VhAJIqqPAJMCehZMCSkJqjzTPQJICSCwkhNWRAkgslae2hqRNWR0z20lacBCUiXZ5adaTCz3TC0A7BgT2F0ztMnQPOCtOtC6Z2mcdzAbTrQpSeaZGglYO04JyEkVml/x5kfynH0wwulP/a/SyfNHta0XkaiXT+BsU6aSPsPYbIvkuEo0SPEE7yp51Km5Hs4eyacmwgMKu1+pv8AtPMdVsvrPMVTpumbiWloUrYjiZm3OuoT52/eWeOq2Qymq4gU6TVDxttFsIznazHa6opr81Bb2z5v2ixeupoHBNvU85qc2xulHqnjy82PCYZ9zczT4PF/9sRkvroXZZAiMMsEwmkQqBTpIiRIkDEz1RCKs5RCKJIt0cqwgE8AhAJKQiqPAskFnoEmBDSEVZ4BPbT0CegRiRWqzy0mqX2E9AjuVY00a9KsACadRXseB0m9oT3roK5tsT0dY7l2GRyyNq1sAtKxUJrLfTJ4C0se1mKStiqlakLJUCuNrfOUX29dvZKgLBndSn2Bpqa13PKuHKsyG1wSDYgi4NtiOM80S8yzKqbXRm11HpA0kU6QKhJ2djtsBeVbUrEg8jY+yTNqnoG056nJl1Q02qhGKKbGoAdAJ5EwOibXLe1CnBJgCtiCVBt4amom1+hueMyuIwjI7U3UqymxU8QRF4slVVTS1rt9k5FMzLl733+hTRONM8be3kY9gKKGqgqkqhcB2HELfc+6X/aHNaNWl8noLpSi3+vidS33a53vvCyZHNKUt7/wiJVS23r/AJMjonhSMFJEpHCuYXKz6/8A4oyPu8Ka5FmxD7dRST9zefMMty01q1OivF3Cjyudz7p+hsrwa01WmgstNRTX0A3MyvUcmpUL5NTgI5qd+CwWVWYVtT2HKWWIq6VJ8pTUje7GYjNlFdmtTgJlu0mN2FMeplxmWL8RY8piM1x9tdQ8t/2E6J5npA00lszfaPFXYUxwXc+bH9hKRlh6jliWPEm5PrBkT0mPGohSZjycz2BKwbLDssgRJY6aAMsGYdlg2WCPlk1WN4DL3rVFpUlLuxsqDiTF1Es8gzdsLiKeIQAlCdjzBBUj3EznvXQU68i+KwL0nNOopVl4qeUNl+VVKxcUkLaELta3hUczeMZ7mgxFXvFUqLc7E9YfLVxFACrRFxVpvcCz3RT4iyjcAEA7yE65E30Yimt/RUgT0Ce3vvJASykUroLSwbsrOqsVS2pwCVS/C55SAWXOB7QtTwdbBhRao4Yvz+bbSRzlWBJjmbe1+hd6SWmRCwgSFTCsVLhSVUgFrHSpPAE8pypGIQ20bpkp18jUqoL4clXNhqW7Ehr8bWMxWHwxZ1QWuzBRc2FybbnkJf8AY3Nxh62mrvQrKaVUH5tjwb1F4jnOUHD13pHcA3RhwdDurA8xa0q4p9u6nz1Q7NauJrx0ZHOMhqYWp3dTTe1wyNcH2xHRDu7N84k2G1yTb3zgksxNJfl3KWS03+PY7CCzoTwDqT6ahN3/AJPyxCyYmna5ADkcGBHhb1mG0S3oYupXVMK12JstMk8DfZT5Stnx3zzkn47/AKLHD5o5ax189v2UWiW/ZU0xikWsoZHDUzf6JcWDe/8AOMLkHdYqnQxRCqzDUwOwXmL9eUl2oej8othVVFUADTwJHBvWFWScn4T8rugJisf510010ff+ipzjLe5rPTHAE262vziJSaLtAe97vEj6a2bycbN+N5SFIeCnULm79n/AOfU5Hy9u6/k1/wDi/Kr1qmKIuKS6U/8AcfYe4X98+uYalYAdB7yeMzHYbKe5wtFSLFgaz+rfNB9lpqxstz6zz3FZPcyt/wAHpeEx+3iS/krc3rcEERx9Xu6PrJhtdUnzmf7XZl4u7B4SmW30KDNcbfbrMVn+KuRTHqf0EvMZieJPAD8pk67lmLHmbzV4DDzVzv4M7jMvLPKvkVIkSIUrITaaM6LBsIMiGIkWEU0W5oXYSDCGYQZEWyzLJqJMTwCTUQkhV0eiMYeq63ZCy7FSVuBZuKkjkYATQJ2qYYH5CtNAtyWqD5z3N/F58oVb0tLZWbXy9C+V4xKNN2Nnaor0mp2saa+EioGPM7iK43u+8buQwS/hDEFgLczFwJq+1FXDPSoNhlRbU1BAsHJ0+LUOZvzMFtRa79RX/vL7dDO4UqHVnXUoYFkvbUL7rflLrH4ahUpd9h1dW7w66IuyUaYGzE+Z85SKJbZZndSjTq0qdtNUAMCOl7Ee8xmSK6VPdfYibXVV2DYfPSuCbBhfnVdZfqCALH0t+MrVScqwqpGTCnevkrZMrrW/gYOOc0loE+BWLAWFwW47y0y2m2Jpth92amjPRP0gF3el5gjceYlQqx/KMxfD1UrU7alPPgQRYg+yRcfi+Xv3/kCMv5LnfTs/0Jd3y/8A2SCT6DmeW0cdhhjUXu6pBBC20syncMP1mFNO2xgYM6y7XZrujuJwVh097T7MEEmr7E5MGL4lxtT2ToXPP2D8xEOzGTivXCuPAo1P5gcFv5nafSKVNQukABRwQCygekp+ocVyS8c92XfTOF9xrLXZdvs+bdqVY1yzXsRsespdE+qZnllKqLFQfLh7iOEzuN7D6vFh3HHek5sR6NzEXwXG45hY76a/oPj+By1keSOqf9mapeKhoJsFrKdR5awQT8N45RyFTjkw1N+8TWt6gFgVtdvwBmir9l0o4J1JD1W8TEX0rpuVUQH+Psvu9SsRwApr6txPu/OMriZ5LuH2/wBb+QJ4W+fHFrq/8S+D6Pg02v1NgOirsBPM2xGmmbcTDUBb2C0qMwq95VCjgJg7PTEKdQUqTVD0/GfPMwxRd3qH2TV9sMfpUUV9sxWYeFQvXcyEvg6mUWbV9tPXcyoZY9iW1MTFmWeq4fF7WNSeYzZ/cyNizLBMsYZYNhHaIlgSJEiTYSJEBotRQJlg2EOwg2EU0W5ZywgEiJMCEkJtnoEmBGswyipQcUqq2YgEAEMGDDYgjjAGmQSCCCDYg7EHoYctPsVa38nqiEUTwLCKIwRTPUWbfshWwRw1SjiUTvdRIduLKQLBW5ETGoIemsXmxe5PLvQOPN7dc2t/sNiaSiowQ3UMdJ6jlLjAZRTfCVKxY96r2CbaQum4JHnv7p6uf/8ADphqlFG0AgMRZrXvvzB3j3Z+rgu7b5QrBybDxVNLKfTh7ZXyXkWPs9r5XXYWOcTyd1pp9HtaM6EhAs0NfIaD74ast/8ApufyaVmOyqpRIFRdjwYEFT6ESxjz48nRPr4fRlLNw+TH1a6eV1Q/2ZzArUXDsxFOo4DdVJ2DA8uUv63ZpDVYCmu2xJLDfrYcTMVT2IPQifTaWIDNqH0lVvet5l+oy8VrJD1vvo1vSrWaKx2t67bI5Zl4pJpUKBxIUcfUncxxnsJDhFqtfjMi6+WbkpLouhCtiN7QFWtF8yxSa1CA8Nyett4vVxMr8wbQ+KuoEGWvZ3ArSQKo5s59WMz9CpfaavLV29w90JU9aOUre2PYnEd3TLeUqcvOzVW8zOz/ABVyKYimdYrucNpHEi0JhmZxlfvq7OeAMzObYnUSepsPQS8xL93R0/Sf9Zm8Qbn8BNH0/D7mXmfZGX6lxHtYuVd2IuIF1jTrAss9IecmhRhBMsadYBlkFmWAZYMiGYQTCCx8sgRIMsJIkRTRdijwSQE8EYwVRVqIzDUodSy/WAYEr7RJXYVT66GcBXqmtSNPU9RWXu13Y3BuAB0hflrLie+qqGcVdb02GzMGuVYSyx3ar/j/AJbh1C22VSABbSV3A8jKWvXLu1RuLMSfUwITp7c66AW0uz31LbtD2hOLdXKKlhYBbe7hwlagkFEMgjohRPLPYqZMjt7ZtMx7HUly6jiqbEuaYdt7q1+IA5W/SJdj8xo0KlSpWF27u1IkXCtfc+RtKqlm1UUfk+s93e+jkL8bdIJBEThuoqMld+36JycRE1N456rv+x/NMb31VqnWBVZPBYRqjrTQXZmCgeZjuMyapSrGgRqfbZbm9+kfHJi1G/go5Pcyt5NfP+iaiO4fHuo0X1KeKN4lPs5eyXGD7IkDViG0fdjdz69Je0nw9KiBSVVqLfc2NQ9DeU8/G4l0S5i5w3p2eurfL/3wUOX5CtfgKlEnhqUtSPoTYzQ06JpJSVjdkXQxH2WNvwtB4alVfQ7K+klTqJA2J4gcZa5g1PvRRP076X6WF+PPhMji895Ek+xucHwuPFtz3+X23/B5VPhv5SnxFS149SxAF0JBI4edpT42p4jM22aGhTFVPEIJqshWPD1i+IraTEbD0XeAvqW4I57zY5cbJc9LzGYLNWxD625bbcPZNTivBT7y52TSF5bm946dfBwjTbvMQTyBlZ2hxneVxTHBNzGsuraVqVOgJ9nWZwYrw1Kx4sTb9IZAlmmIuxPIeEep4n3SpZZpVyZalIWbxi5O4IueII6yhxOFZDpYEHzFvb6T0np1Y5x8u+p5f1SM1ZOfX4rsIssC6xp1gXE1DKlijiBdY04gHEEsyxZhBMIdxBMJBZlgSJEwhkDF0WsbI2hFkBCLJSAtlj8poFbd0Qe5CghzbvL71SOluUZyynTFGq9ZLggJTcEaqdS4a+m/ArzlQBCiQ8fTSYHuae2hrFqgqN3RYpfwlrBrW52nIIJYdBGJaRVt7CoIdBLnB9jazUPlLFUUrdQ19TjrYcJUIsGMsW2pe9Cc2K4SdLW+xbdnO8GIptSALK2rf5thxvNtVrrT1Mvz2J1VTYt/2L5CU3ZPA6aTV72OrT6Cw39xJlrlODNeurW8AOwI2sOBPle3rMTisqyZX4XT9m9wOF4sS811/QT/APj1ai6ibXAIS51Nc/Sbl6Q+UdmSrgvbY6tuLG/A33AHrvL84YpvytfzB6SODDG7Dhbjyvfl+8p+9WtI0P8Ax4bVV1DLRJ47fn/MDUwOsFDpt9bTdwPs9I0qWHHz4bj2yVEeIkdB+0QywZftJkppPTrUgSt9LKLkgkWDTN4piGIYEHoZ9PreL/X1Hu85jMyo96709OoJuXHzkubfvFXG+xJksRWiuYVdr+Usc9yR6a608aWvccR6iZum7VCFAJ3HAE2F+MqtNdBkmv7GlV3qC+zEDq1vDNNnS1PkwsL2ALnawmdyfBsuh7WXVsTbcXtsOfCOdoc2YstAHw7EjqY5PSBYjmmYNTod0hsanhPpe8Tp0bslMcFFz5nkItiK+vEKOSLf2y3weHGjVwYm/wC0KWC15K/E5O9Mhkci+/NSD58t78TDU8bq/wBWJX2niL8weUfCOBY3AOxJIKHbnIHLWe6ohIG5ZTr09APLymtHEzlXLkXXyZVcNeB82J/j8p9f6KTNMjKr3ibrf2iUTibnL0NzQcEXBWx4g8uPnYzJ5phdDA8mGoDkORHvBmnwud79uv4Zlcbw8qVmjp5X2VbiAcRmoIBxNBlKGLOsCwjDiBeQWZYuwkSIRhIGAyzDIrCKJASazkRRNYVYNRCpCE0FSHQQKQySSvRp8x7XPWppTK6dKBdjtsLXtKZJKlgXNI1gPArBSbj5xFwLTxIrDix498nnqBxGbJk1zv8ARssmuKTIP/VpBk6FgArJ63X8ZsMoy40aYv8AOZgSb6iLjfjMl2fIbD00JsdT6T0YNcfnNdlmY3/11rahtr+i3K/kZ5ziJc5KX2et4W1WKX9FkF1m1z53390cSkFWy8pDCILE7HeeuCb72ErlkhqZhcG0Ww11JJN4V6pQnVbQFG/O9+nSL49m0sSQFA3NrWE44ilbvGBW4BHHnaMUMnp0kcIN38TMTdmI4XMHgl0BbMDtx2jFSozG4ICgG45k22HlI0cYPMj/ALDTS+lj4vsj6U0XZ/AYcUClFQCSS/1iSeZ6QZyUuSTYb7HbeIvltag4Ye8bgjpFdV8HFZmGB+TVrNrPDu7bogLEsG9+0ocfjdVdj0my7TVCalNgSp0G9jZuUzdTB6m1PpY9SoBPqVtFUuoaKvLE1MzfWY//ABE0GEp6zpUbk7ftKdcKaZCKD4mt6Lx9v8Te9nsvCKr87cY3HOwaYfC9n2FJaT6bd5ra3E9FlhTwYRbIthe9hzjSG+94vXxi07s7ALbck8I7WiDP9oaQQriOag78OXhHnvMBnx8NEc9BPsZtvyv7Zq80xDYph9Cgh4HZ6vTbkDMp2o/8w6n6IUWHAWHCafp6bypv4Rj+qNThaXy0UTwDxhxAPN489Au4gHEYeAeQWpANBwrQRgssweCTWQEms45hVhEg1hEkimGSHSASHSSVrH8EdRWkz6ELAsTcqv2rQlVVDMEbUoOzWtcdbRNIdJynT2hF1udG77GUQ+Hba7JW1L13UXH5zQPQB4g+v0h5HrM7/jur/wA5fNT+Ym0qYcN+881xm5z0es9ParhoEKFepS3U6l/L9o+mcahv4fXhEq6d2fyIkks44D/6n9pW2i7oeOIRhZypHT0havdVB47MBva5see4EosTlo4gunpuv4TsNh3BF3DKDq0WW7EA2BkNHJjr11D/AOlC49yjpuZ6cJWfdnCDov7yVPH1wADTpHbgCVttw6T0Zg//AEvc6/rI5SdnlPJftsT6xyjh2UWc3Xziq5sy8aL+xqZ/WBx2atVC0xTexN3UFdWnkLjhc/lJ5UiObYnSy0YmrWYEkKAoflquSQPwiGNyCqlyBfy/aaShjWVQq0gijgLgACDqZmzbWHrY295i6xJkqjI4PAO76XXSoO5b9JrMFRp0l0g2Hrff2xeoyfSa5+qilj+EWq1jfw0n9Xso90mIU/JzbZZ4rO7DTSUsep4e7iZUtRaqb17lvo0xa6+duCep3jFnIu50j6lMWv6tx90qc2z35MLLYMeCbX/7mjOZfAOmM5lTo4SkoYqCTcU1NzxueO7E9TPnmZ4rvar1DtqYm3TyhsRimqMXcliTuTEak1vTU+amYnrFfhM/YvUgHhngXmyzDkXeAeHeAeQWpAvBmEaDMhlqSIk1kBJrIRNBVhFglMIskSw6QyGASGWSV6GUMscMtIBSxYkhtSgAaTbwG54iViQ6Gc1v5K++V71s1nYip/sqJv4qY4bHZxuPS959FoUwLkczc787W290+X9jK2nFp9oMPhv+k+o0zPPepTrNvykem9JrfD68NgUBas9wdACgX4M17kiKfJKhrVWPhU20+Z3uduUtZ4ZnGqVb0aw+aV9N51FjwqIDLBoFhO2dogKCcrj0JnpwIPBj7wf0gS1oLE5kypakuprnfYKo9YXOdoTzHNBSbukLPUOwXw6R67co3laKLlqj62tqI2F+guOErMDRKM9VrNUfi/1R9VYV8S3X8oLs7RoGXawYnbYm37ShxOPqU2sx1eW0A2PfhqMTqtfc++C62cWD9q3X5qr+P6Srxvams31R6L+8WrNK6uZybOYTGdoK7DSajW6CwH4Smdrm5384xVixjULJg7RV4yx2MVczd9NWob+zzvq9byTP0BeAcwzmLuZpszIBOYB4ZzAPILUgmgzCNBmCyzBESYkBJCQgqCLCLBiEUwhLCoYdTF0hkMkRSGEMOhiyGHUyStaLfIa2nE0W+8X8Tb9Z9dpcJ8Uw9SzK3Qg+4z7PhKl1B6gH3iYnqk/lNG56NX43P6GhImezwmY5vA3ME8IxgmkEorc2VqgFFLqp/wCZU5kfVWe92FUKNgBYDpGqkWqwWSLVIBod4u5kEAWgKph2itUziBWsZX1jHqxlfVMKSGJ1TF4WsYMRyAOqnaKuYxiDwEUcz0fAzy4UeU9Qrm4h/QNzAOYVzAOZcZXlAnMC5hWMC0gtSDYyBkmkTBZYggJMGDEmIKYdhFkxBiTWGIYVTDIYBTCKZImkMqYZTFlMMjSSvSGUM+vdnMRrw1Fvu1B9QLH8p8dVp9Q7BYjVhFH1XZfxuPzmX6nO8afhml6TWsrnyjVSJklM8MwD0oJoFoZoJpBKAVIq8aqiLVIDJFni7w7wDzjhdzFapjNSKVZwIpXMQqx6vEK5hyQxGqd5FJznee0xHIWwGKbeKuYWu+59YuzT1WGeXHK+jx+Z8+Wq+yDmBcybGBYwwpQNzBNCOYJjOLEogZ4TPZEwGWYRcDsz958H9pIdmvvPg/tOnSmsleSzUImOzf3nwf2kh2b+8+D+06dD9yvIlxJMdnPvPg/tCDs7958P9p06T7leQHjnwEXs9958P9oQZB9v4f7Tp0j3a8ininwEXIft/D/M3HYDBFEqrquNYPC1trdfKdOlbjLbwvY/gomc619mxWnONLznk6YR6AG1HzkDR8506QSgNTD+f4RZ8L5/hOnQSQDYPz/D+YF8F5/h/M6dOOF3y/7X4fzFqmW/a/D+Z7OnAilXKvtfh/MRxGT/AG/h/mdOhIhiByPf5/w/zCLkm3z/AIf5nTo9d0LfYQfIft/D/ME3Z/7z4f5nTp6H3KPNLFPgE3Z/7z4f5g27O/efB/adOke7XkbOOfAJuzn3nwf2g27N/efB/adOke5Xkaok8/8ADX3nwf2kT2Z+8+D+06dBeSvJZm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data:image/jpeg;base64,/9j/4AAQSkZJRgABAQAAAQABAAD/2wCEAAkGBhQSEBIPEBQUFBUVEBQUFA8VFRAUDw8UFBAVFBQQFRQXHSYeFxkjGRQUHy8gIycpLCwsFR4xNTAqNSYrLCkBCQoKDgwOGQ8PGiwkHyUtLCwqLCkpLCwsKSwtLCwvKSksKSwtLCwsLCwsLCwsLCwpLCwpLCwsLCksLCopKSksLP/AABEIAMUBAAMBIgACEQEDEQH/xAAcAAACAwEBAQEAAAAAAAAAAAADBAIFBgABBwj/xABBEAACAQIEAwUDDAIABAcBAAABAgADEQQFEiExQVEGEyJhcYGRohQyQlJiY6GxwdHh4gcjJDNTchY0Q3OSsvEV/8QAGgEAAgMBAQAAAAAAAAAAAAAAAgMBBAUABv/EACsRAAMAAgAFBAIDAAIDAAAAAAABAgMRBBIhMVEFE0FhInGBkaHB8BQyQv/aAAwDAQACEQMRAD8A+UTp0kBPQgs8AhFE5VhAJIqqPAJMCehZMCSkJqjzTPQJICSCwkhNWRAkgslae2hqRNWR0z20lacBCUiXZ5adaTCz3TC0A7BgT2F0ztMnQPOCtOtC6Z2mcdzAbTrQpSeaZGglYO04JyEkVml/x5kfynH0wwulP/a/SyfNHta0XkaiXT+BsU6aSPsPYbIvkuEo0SPEE7yp51Km5Hs4eyacmwgMKu1+pv8AtPMdVsvrPMVTpumbiWloUrYjiZm3OuoT52/eWeOq2Qymq4gU6TVDxttFsIznazHa6opr81Bb2z5v2ixeupoHBNvU85qc2xulHqnjy82PCYZ9zczT4PF/9sRkvroXZZAiMMsEwmkQqBTpIiRIkDEz1RCKs5RCKJIt0cqwgE8AhAJKQiqPAskFnoEmBDSEVZ4BPbT0CegRiRWqzy0mqX2E9AjuVY00a9KsACadRXseB0m9oT3roK5tsT0dY7l2GRyyNq1sAtKxUJrLfTJ4C0se1mKStiqlakLJUCuNrfOUX29dvZKgLBndSn2Bpqa13PKuHKsyG1wSDYgi4NtiOM80S8yzKqbXRm11HpA0kU6QKhJ2djtsBeVbUrEg8jY+yTNqnoG056nJl1Q02qhGKKbGoAdAJ5EwOibXLe1CnBJgCtiCVBt4amom1+hueMyuIwjI7U3UqymxU8QRF4slVVTS1rt9k5FMzLl733+hTRONM8be3kY9gKKGqgqkqhcB2HELfc+6X/aHNaNWl8noLpSi3+vidS33a53vvCyZHNKUt7/wiJVS23r/AJMjonhSMFJEpHCuYXKz6/8A4oyPu8Ka5FmxD7dRST9zefMMty01q1OivF3Cjyudz7p+hsrwa01WmgstNRTX0A3MyvUcmpUL5NTgI5qd+CwWVWYVtT2HKWWIq6VJ8pTUje7GYjNlFdmtTgJlu0mN2FMeplxmWL8RY8piM1x9tdQ8t/2E6J5npA00lszfaPFXYUxwXc+bH9hKRlh6jliWPEm5PrBkT0mPGohSZjycz2BKwbLDssgRJY6aAMsGYdlg2WCPlk1WN4DL3rVFpUlLuxsqDiTF1Es8gzdsLiKeIQAlCdjzBBUj3EznvXQU68i+KwL0nNOopVl4qeUNl+VVKxcUkLaELta3hUczeMZ7mgxFXvFUqLc7E9YfLVxFACrRFxVpvcCz3RT4iyjcAEA7yE65E30Yimt/RUgT0Ce3vvJASykUroLSwbsrOqsVS2pwCVS/C55SAWXOB7QtTwdbBhRao4Yvz+bbSRzlWBJjmbe1+hd6SWmRCwgSFTCsVLhSVUgFrHSpPAE8pypGIQ20bpkp18jUqoL4clXNhqW7Ehr8bWMxWHwxZ1QWuzBRc2FybbnkJf8AY3Nxh62mrvQrKaVUH5tjwb1F4jnOUHD13pHcA3RhwdDurA8xa0q4p9u6nz1Q7NauJrx0ZHOMhqYWp3dTTe1wyNcH2xHRDu7N84k2G1yTb3zgksxNJfl3KWS03+PY7CCzoTwDqT6ahN3/AJPyxCyYmna5ADkcGBHhb1mG0S3oYupXVMK12JstMk8DfZT5Stnx3zzkn47/AKLHD5o5ax189v2UWiW/ZU0xikWsoZHDUzf6JcWDe/8AOMLkHdYqnQxRCqzDUwOwXmL9eUl2oej8othVVFUADTwJHBvWFWScn4T8rugJisf510010ff+ipzjLe5rPTHAE262vziJSaLtAe97vEj6a2bycbN+N5SFIeCnULm79n/AOfU5Hy9u6/k1/wDi/Kr1qmKIuKS6U/8AcfYe4X98+uYalYAdB7yeMzHYbKe5wtFSLFgaz+rfNB9lpqxstz6zz3FZPcyt/wAHpeEx+3iS/krc3rcEERx9Xu6PrJhtdUnzmf7XZl4u7B4SmW30KDNcbfbrMVn+KuRTHqf0EvMZieJPAD8pk67lmLHmbzV4DDzVzv4M7jMvLPKvkVIkSIUrITaaM6LBsIMiGIkWEU0W5oXYSDCGYQZEWyzLJqJMTwCTUQkhV0eiMYeq63ZCy7FSVuBZuKkjkYATQJ2qYYH5CtNAtyWqD5z3N/F58oVb0tLZWbXy9C+V4xKNN2Nnaor0mp2saa+EioGPM7iK43u+8buQwS/hDEFgLczFwJq+1FXDPSoNhlRbU1BAsHJ0+LUOZvzMFtRa79RX/vL7dDO4UqHVnXUoYFkvbUL7rflLrH4ahUpd9h1dW7w66IuyUaYGzE+Z85SKJbZZndSjTq0qdtNUAMCOl7Ee8xmSK6VPdfYibXVV2DYfPSuCbBhfnVdZfqCALH0t+MrVScqwqpGTCnevkrZMrrW/gYOOc0loE+BWLAWFwW47y0y2m2Jpth92amjPRP0gF3el5gjceYlQqx/KMxfD1UrU7alPPgQRYg+yRcfi+Xv3/kCMv5LnfTs/0Jd3y/8A2SCT6DmeW0cdhhjUXu6pBBC20syncMP1mFNO2xgYM6y7XZrujuJwVh097T7MEEmr7E5MGL4lxtT2ToXPP2D8xEOzGTivXCuPAo1P5gcFv5nafSKVNQukABRwQCygekp+ocVyS8c92XfTOF9xrLXZdvs+bdqVY1yzXsRsespdE+qZnllKqLFQfLh7iOEzuN7D6vFh3HHek5sR6NzEXwXG45hY76a/oPj+By1keSOqf9mapeKhoJsFrKdR5awQT8N45RyFTjkw1N+8TWt6gFgVtdvwBmir9l0o4J1JD1W8TEX0rpuVUQH+Psvu9SsRwApr6txPu/OMriZ5LuH2/wBb+QJ4W+fHFrq/8S+D6Pg02v1NgOirsBPM2xGmmbcTDUBb2C0qMwq95VCjgJg7PTEKdQUqTVD0/GfPMwxRd3qH2TV9sMfpUUV9sxWYeFQvXcyEvg6mUWbV9tPXcyoZY9iW1MTFmWeq4fF7WNSeYzZ/cyNizLBMsYZYNhHaIlgSJEiTYSJEBotRQJlg2EOwg2EU0W5ZywgEiJMCEkJtnoEmBGswyipQcUqq2YgEAEMGDDYgjjAGmQSCCCDYg7EHoYctPsVa38nqiEUTwLCKIwRTPUWbfshWwRw1SjiUTvdRIduLKQLBW5ETGoIemsXmxe5PLvQOPN7dc2t/sNiaSiowQ3UMdJ6jlLjAZRTfCVKxY96r2CbaQum4JHnv7p6uf/8ADphqlFG0AgMRZrXvvzB3j3Z+rgu7b5QrBybDxVNLKfTh7ZXyXkWPs9r5XXYWOcTyd1pp9HtaM6EhAs0NfIaD74ast/8ApufyaVmOyqpRIFRdjwYEFT6ESxjz48nRPr4fRlLNw+TH1a6eV1Q/2ZzArUXDsxFOo4DdVJ2DA8uUv63ZpDVYCmu2xJLDfrYcTMVT2IPQifTaWIDNqH0lVvet5l+oy8VrJD1vvo1vSrWaKx2t67bI5Zl4pJpUKBxIUcfUncxxnsJDhFqtfjMi6+WbkpLouhCtiN7QFWtF8yxSa1CA8Nyett4vVxMr8wbQ+KuoEGWvZ3ArSQKo5s59WMz9CpfaavLV29w90JU9aOUre2PYnEd3TLeUqcvOzVW8zOz/ABVyKYimdYrucNpHEi0JhmZxlfvq7OeAMzObYnUSepsPQS8xL93R0/Sf9Zm8Qbn8BNH0/D7mXmfZGX6lxHtYuVd2IuIF1jTrAss9IecmhRhBMsadYBlkFmWAZYMiGYQTCCx8sgRIMsJIkRTRdijwSQE8EYwVRVqIzDUodSy/WAYEr7RJXYVT66GcBXqmtSNPU9RWXu13Y3BuAB0hflrLie+qqGcVdb02GzMGuVYSyx3ar/j/AJbh1C22VSABbSV3A8jKWvXLu1RuLMSfUwITp7c66AW0uz31LbtD2hOLdXKKlhYBbe7hwlagkFEMgjohRPLPYqZMjt7ZtMx7HUly6jiqbEuaYdt7q1+IA5W/SJdj8xo0KlSpWF27u1IkXCtfc+RtKqlm1UUfk+s93e+jkL8bdIJBEThuoqMld+36JycRE1N456rv+x/NMb31VqnWBVZPBYRqjrTQXZmCgeZjuMyapSrGgRqfbZbm9+kfHJi1G/go5Pcyt5NfP+iaiO4fHuo0X1KeKN4lPs5eyXGD7IkDViG0fdjdz69Je0nw9KiBSVVqLfc2NQ9DeU8/G4l0S5i5w3p2eurfL/3wUOX5CtfgKlEnhqUtSPoTYzQ06JpJSVjdkXQxH2WNvwtB4alVfQ7K+klTqJA2J4gcZa5g1PvRRP076X6WF+PPhMji895Ek+xucHwuPFtz3+X23/B5VPhv5SnxFS149SxAF0JBI4edpT42p4jM22aGhTFVPEIJqshWPD1i+IraTEbD0XeAvqW4I57zY5cbJc9LzGYLNWxD625bbcPZNTivBT7y52TSF5bm946dfBwjTbvMQTyBlZ2hxneVxTHBNzGsuraVqVOgJ9nWZwYrw1Kx4sTb9IZAlmmIuxPIeEep4n3SpZZpVyZalIWbxi5O4IueII6yhxOFZDpYEHzFvb6T0np1Y5x8u+p5f1SM1ZOfX4rsIssC6xp1gXE1DKlijiBdY04gHEEsyxZhBMIdxBMJBZlgSJEwhkDF0WsbI2hFkBCLJSAtlj8poFbd0Qe5CghzbvL71SOluUZyynTFGq9ZLggJTcEaqdS4a+m/ArzlQBCiQ8fTSYHuae2hrFqgqN3RYpfwlrBrW52nIIJYdBGJaRVt7CoIdBLnB9jazUPlLFUUrdQ19TjrYcJUIsGMsW2pe9Cc2K4SdLW+xbdnO8GIptSALK2rf5thxvNtVrrT1Mvz2J1VTYt/2L5CU3ZPA6aTV72OrT6Cw39xJlrlODNeurW8AOwI2sOBPle3rMTisqyZX4XT9m9wOF4sS811/QT/APj1ai6ibXAIS51Nc/Sbl6Q+UdmSrgvbY6tuLG/A33AHrvL84YpvytfzB6SODDG7Dhbjyvfl+8p+9WtI0P8Ax4bVV1DLRJ47fn/MDUwOsFDpt9bTdwPs9I0qWHHz4bj2yVEeIkdB+0QywZftJkppPTrUgSt9LKLkgkWDTN4piGIYEHoZ9PreL/X1Hu85jMyo96709OoJuXHzkubfvFXG+xJksRWiuYVdr+Usc9yR6a608aWvccR6iZum7VCFAJ3HAE2F+MqtNdBkmv7GlV3qC+zEDq1vDNNnS1PkwsL2ALnawmdyfBsuh7WXVsTbcXtsOfCOdoc2YstAHw7EjqY5PSBYjmmYNTod0hsanhPpe8Tp0bslMcFFz5nkItiK+vEKOSLf2y3weHGjVwYm/wC0KWC15K/E5O9Mhkci+/NSD58t78TDU8bq/wBWJX2niL8weUfCOBY3AOxJIKHbnIHLWe6ohIG5ZTr09APLymtHEzlXLkXXyZVcNeB82J/j8p9f6KTNMjKr3ibrf2iUTibnL0NzQcEXBWx4g8uPnYzJ5phdDA8mGoDkORHvBmnwud79uv4Zlcbw8qVmjp5X2VbiAcRmoIBxNBlKGLOsCwjDiBeQWZYuwkSIRhIGAyzDIrCKJASazkRRNYVYNRCpCE0FSHQQKQySSvRp8x7XPWppTK6dKBdjtsLXtKZJKlgXNI1gPArBSbj5xFwLTxIrDix498nnqBxGbJk1zv8ARssmuKTIP/VpBk6FgArJ63X8ZsMoy40aYv8AOZgSb6iLjfjMl2fIbD00JsdT6T0YNcfnNdlmY3/11rahtr+i3K/kZ5ziJc5KX2et4W1WKX9FkF1m1z53390cSkFWy8pDCILE7HeeuCb72ErlkhqZhcG0Ww11JJN4V6pQnVbQFG/O9+nSL49m0sSQFA3NrWE44ilbvGBW4BHHnaMUMnp0kcIN38TMTdmI4XMHgl0BbMDtx2jFSozG4ICgG45k22HlI0cYPMj/ALDTS+lj4vsj6U0XZ/AYcUClFQCSS/1iSeZ6QZyUuSTYb7HbeIvltag4Ye8bgjpFdV8HFZmGB+TVrNrPDu7bogLEsG9+0ocfjdVdj0my7TVCalNgSp0G9jZuUzdTB6m1PpY9SoBPqVtFUuoaKvLE1MzfWY//ABE0GEp6zpUbk7ftKdcKaZCKD4mt6Lx9v8Te9nsvCKr87cY3HOwaYfC9n2FJaT6bd5ra3E9FlhTwYRbIthe9hzjSG+94vXxi07s7ALbck8I7WiDP9oaQQriOag78OXhHnvMBnx8NEc9BPsZtvyv7Zq80xDYph9Cgh4HZ6vTbkDMp2o/8w6n6IUWHAWHCafp6bypv4Rj+qNThaXy0UTwDxhxAPN489Au4gHEYeAeQWpANBwrQRgssweCTWQEms45hVhEg1hEkimGSHSASHSSVrH8EdRWkz6ELAsTcqv2rQlVVDMEbUoOzWtcdbRNIdJynT2hF1udG77GUQ+Hba7JW1L13UXH5zQPQB4g+v0h5HrM7/jur/wA5fNT+Ym0qYcN+881xm5z0es9ParhoEKFepS3U6l/L9o+mcahv4fXhEq6d2fyIkks44D/6n9pW2i7oeOIRhZypHT0havdVB47MBva5see4EosTlo4gunpuv4TsNh3BF3DKDq0WW7EA2BkNHJjr11D/AOlC49yjpuZ6cJWfdnCDov7yVPH1wADTpHbgCVttw6T0Zg//AEvc6/rI5SdnlPJftsT6xyjh2UWc3Xziq5sy8aL+xqZ/WBx2atVC0xTexN3UFdWnkLjhc/lJ5UiObYnSy0YmrWYEkKAoflquSQPwiGNyCqlyBfy/aaShjWVQq0gijgLgACDqZmzbWHrY295i6xJkqjI4PAO76XXSoO5b9JrMFRp0l0g2Hrff2xeoyfSa5+qilj+EWq1jfw0n9Xso90mIU/JzbZZ4rO7DTSUsep4e7iZUtRaqb17lvo0xa6+duCep3jFnIu50j6lMWv6tx90qc2z35MLLYMeCbX/7mjOZfAOmM5lTo4SkoYqCTcU1NzxueO7E9TPnmZ4rvar1DtqYm3TyhsRimqMXcliTuTEak1vTU+amYnrFfhM/YvUgHhngXmyzDkXeAeHeAeQWpAvBmEaDMhlqSIk1kBJrIRNBVhFglMIskSw6QyGASGWSV6GUMscMtIBSxYkhtSgAaTbwG54iViQ6Gc1v5K++V71s1nYip/sqJv4qY4bHZxuPS959FoUwLkczc787W290+X9jK2nFp9oMPhv+k+o0zPPepTrNvykem9JrfD68NgUBas9wdACgX4M17kiKfJKhrVWPhU20+Z3uduUtZ4ZnGqVb0aw+aV9N51FjwqIDLBoFhO2dogKCcrj0JnpwIPBj7wf0gS1oLE5kypakuprnfYKo9YXOdoTzHNBSbukLPUOwXw6R67co3laKLlqj62tqI2F+guOErMDRKM9VrNUfi/1R9VYV8S3X8oLs7RoGXawYnbYm37ShxOPqU2sx1eW0A2PfhqMTqtfc++C62cWD9q3X5qr+P6Srxvams31R6L+8WrNK6uZybOYTGdoK7DSajW6CwH4Smdrm5384xVixjULJg7RV4yx2MVczd9NWob+zzvq9byTP0BeAcwzmLuZpszIBOYB4ZzAPILUgmgzCNBmCyzBESYkBJCQgqCLCLBiEUwhLCoYdTF0hkMkRSGEMOhiyGHUyStaLfIa2nE0W+8X8Tb9Z9dpcJ8Uw9SzK3Qg+4z7PhKl1B6gH3iYnqk/lNG56NX43P6GhImezwmY5vA3ME8IxgmkEorc2VqgFFLqp/wCZU5kfVWe92FUKNgBYDpGqkWqwWSLVIBod4u5kEAWgKph2itUziBWsZX1jHqxlfVMKSGJ1TF4WsYMRyAOqnaKuYxiDwEUcz0fAzy4UeU9Qrm4h/QNzAOYVzAOZcZXlAnMC5hWMC0gtSDYyBkmkTBZYggJMGDEmIKYdhFkxBiTWGIYVTDIYBTCKZImkMqYZTFlMMjSSvSGUM+vdnMRrw1Fvu1B9QLH8p8dVp9Q7BYjVhFH1XZfxuPzmX6nO8afhml6TWsrnyjVSJklM8MwD0oJoFoZoJpBKAVIq8aqiLVIDJFni7w7wDzjhdzFapjNSKVZwIpXMQqx6vEK5hyQxGqd5FJznee0xHIWwGKbeKuYWu+59YuzT1WGeXHK+jx+Z8+Wq+yDmBcybGBYwwpQNzBNCOYJjOLEogZ4TPZEwGWYRcDsz958H9pIdmvvPg/tOnSmsleSzUImOzf3nwf2kh2b+8+D+06dD9yvIlxJMdnPvPg/tCDs7958P9p06T7leQHjnwEXs9958P9oQZB9v4f7Tp0j3a8ininwEXIft/D/M3HYDBFEqrquNYPC1trdfKdOlbjLbwvY/gomc619mxWnONLznk6YR6AG1HzkDR8506QSgNTD+f4RZ8L5/hOnQSQDYPz/D+YF8F5/h/M6dOOF3y/7X4fzFqmW/a/D+Z7OnAilXKvtfh/MRxGT/AG/h/mdOhIhiByPf5/w/zCLkm3z/AIf5nTo9d0LfYQfIft/D/ME3Z/7z4f5nTp6H3KPNLFPgE3Z/7z4f5g27O/efB/adOke7XkbOOfAJuzn3nwf2g27N/efB/adOke5Xkaok8/8ADX3nwf2kT2Z+8+D+06dBeSvJZmJ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://t3.gstatic.com/images?q=tbn:ANd9GcQdhJe4ia5FkTVyz_4wdOwKZlBmgIbgNrDuv-6BQgY7zYvF2mJzo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48264" y="2708920"/>
            <a:ext cx="1777902" cy="1368152"/>
          </a:xfrm>
          <a:prstGeom prst="rect">
            <a:avLst/>
          </a:prstGeom>
          <a:noFill/>
        </p:spPr>
      </p:pic>
      <p:sp>
        <p:nvSpPr>
          <p:cNvPr id="2068" name="AutoShape 20" descr="data:image/jpeg;base64,/9j/4AAQSkZJRgABAQAAAQABAAD/2wCEAAkGBhISEBQUEhQUFBUUFBAVFBQUFBQQFRUUFBUVFBUVFBQXHCYeFxkjGRQUHy8gIycpLCwsFR4xNTAqNSYrLCkBCQoKDQwMFA8PFCkYFBgpKSkpKSkpKSkpKSkpKSkpKSkpKSkpKSkpKSkpKSkpKSkpKSkpKSkpKSkpKSkpKSkpKf/AABEIAMkA+wMBIgACEQEDEQH/xAAbAAABBQEBAAAAAAAAAAAAAAAAAQIDBAUGB//EAEIQAAIBAgQDBAYGCAQHAAAAAAABAgMRBAUhMRJBUQZhcYETIjKRobFCUlNywfAHFCNikqLR4RUzQ8MWY4KTssLS/8QAFwEBAQEBAAAAAAAAAAAAAAAAAAECA//EABoRAQEBAQEBAQAAAAAAAAAAAAABETEhQQL/2gAMAwEAAhEDEQA/APcQAAABBQAAAAAAAAARgKBmVc4s2lFuzte9iOWcS5RXm2BrgYf+LVf3V5N/iMeZ1uq/hQG+BgLMa31l/Cg/xKr9ZfwoDfAx8ozr0k5U5aTWq5KUe7vRr3AUir11FXk7ITEYhQV3/d+BgYvFym7vbkun9wJMZmDm+i5L+pUuNbBMWrhRkojgAvZbmzhaNR+ryl07n3G8pHIyiWctzR0vVldwv4uPh1XcEdOBHSqJpNO6eqaJAAAAAAAAAAAAAAAABLgKBFXxEYq8pKPi7GfV7Q017KlLwVl72BqkWJqcMJPomZtHtHBu0oyj3u0l8B+Y4yMqa4WpcTS0d9tQM6CH8IQiOCm8Ilh6EARoiqMmK2KlowjCxFSUZqcHaSd0+j7+47HLs/hVpcf0lZShzUuluj6nHYx7lrJsHwLjftTUbd0d0vG7CtzE1XJ8TevLol3FWQ5VLqwjLUMaEsOQGV024C2EZQjGSQ8SQEmBzGVF85Q5x/Fd502HxMZxUou6f58jkpIfgse6MrrWLtxLk118UVHYANTHEAAgoAAAADZ1EldtJdW7DmZGaq87PXRfiBJic8pr2bza6aL3szMRnVWW1oLu1fvY2eHIZ0gIZq+rd31d38xEPsBA1RJsJT1ZGi3hoaBU6HWCKFZVNkIhzQWAZIo42RdmZWNnqEqrTw3pJWfsrWXhyXmaTZj0cw4Kln7MtHrbXkavGQhykSRl1IOIVSEonEGqQ4qEEYojAaxJMVkbkFJORayPLvTS9JL/AC17P/Mknv8AcVvPw3pZXgXi6js2qEG1OS09LJb0ov6q+k14LmdrTppJJKySSSWiSWyRUOSFEFIABAAUAIa+LhBetJL5+4CVmPmcv2nkvxDEdoF9CN++Wi925l1sTKcnKT1fTTYC5xCWTKSY+NYKnlhrlaaS3JViChjKru3qTVSSxPTwNKkjAo1fXj04o/M6GNiwOBCJjmAWEY30luY11W9kAlWWhh4yepqYi/MxsRe+z8k38hUZGYq5NkmcNNU6jVkrRk778ovyvqRYzv8A6GXiI2TfmZHc8Q5HEZBnkqXqzblDfq4eHVdx2dOqnZp6NXXmFTochkR0SocNYtxk5FQ2bOWz7P7t06UuqnJd+nCn+IztH2ketOk+qlL4Wj/U5imtSa09P/R/2lU4rDVLKUI/smkkpQjunbTiXxWvU7ZHh2U4t061Kcd41Kb6acSTXmm0e4RKycIAoAAgAc7iszqye/Cukd/eUWut7mpKCZBPC9C4KVhLWJ5UGRuBkMHXCwlgFDhAHUSGLqKpl8JcrPqtGR1qs6dlKXFd2Uub52a6k0sQZedTbpO3tcVPhXNyclFW7/WBrey+XFHifPYsSY2hS4YqK2ikvdoSJFimcIo+xFJlFXFTKKdnctYkpTZGUOLwiqb3T11RgZ9lk6dOTXrR0u4rVLrJcl3o6RMliyLrzvB6/m52GU1mopLZefuFrdnKMm5RTpyb3i/Vv9zb3WFwuDlT0lbfRrZ38diK1aVUnjMrRy+orNOKvune68+pYWFfX4AOkzke1HaJpulSfL15p7fuxf1ur5HTY6hUdNqnU4Jcp8Cm1ryi3a5yk+xb+1f8C11u76gcwT04m7/wa1/q/wAi/wDolh2Tf2n8iT/8gM/K6HHXpR+tVpL+ZHtyPKMPkE6U4VITTnCSlHij6t11szpMv/SLHavScXezlB8aut/Vdn8zSV2lxrqJbte+xTy/OKNdXpTUuqWjXjF6o80zbHOtXqVG73nJQ7optRS6Kyvp1CPWbhc8hhVktpSXhKS/ElWY1vtav/cn/UmrjvUOTGIcaqAZKgmPAop1qNlcozxBoZg/VMaZmiV1WxOIiTFuA6UxcNQU6kU9UmpO/wC67r4pEbLuVQ1k7fVV/jYg0x6GoOI1rQkyCoyVsrYh6AUq09SsS1WREZOiiRIZFE0EQOjEZUXzj8yZIhrLb70fmFjRlIjcgqMjbGKGiKcBzkMkwGtDGxeYJEEc4nMZvBwqt20nqvFKz1OpkZWc0bwvpeL4vDr8DQyMNxpqUW4vk0+FrwY/9Xa2HQn0J4MiK0WOTXeTVcPfVbkPD4kI9EQ4RCnRAJcURhVfHL1TFmjcxPsmLMzURgAJmVLY18uhaC725e/+1jJvfTq0veb8I2ViqGImKxpcCFbFPQnlJFbETuaFCYy49icJlktMsQRFCJPEB8Snmlfgp361KFNeNSrCF/c2y4kYfaavb9Xjf2sTSk/u02v/AGlEyOiavfxZFKBLxavzI6lU3J40haE4GLdCxrWGCPgGtErqkbqkwIoXWhDXoaNOzLCqfAhr1d+8uI5ZaSa6Nr3MsU5FSrL9pPl689OmpPTmZRchIk4UVozJkyK7urScXZ+T5MabFSmpKzV10M7EYXhats76PdW7zpKiAB1gAgxK9VmJVN2vH1WYlVamaIGIkScA9UW9k2ZVBxWenJ/I0aOcQk1Fygp/UckpPwXMx8xUoaX5cuRyGPa47ytvu+viyj011mRyqeJnZJWnKFpuWmzkmm157l90xqo5SGcRJKmRyiAwOEWw1saiVIkRXjULNOQ0w9HLdp5t4mjHlD0cvOc03fyijquE5DNVxYqcl9pBfwcMb/Ag7CT3K8mT9SGbNzioxLCtDWUJJiXBiN6gFyvXkTtmbmE3bRhGDN+vJ9ZP5k9ORFTiS8FjFKsRkSIgTJBiPXWUcc7SXg/mX2UMx3j4Ms6K0pXI9hUFzYZUmrGPUjqbUoEUsOiUZ2Gw93qasaCS0GUqKQVa/JGVYuPyqdSbfEop7XvJvyVvmOy3IKVF8VuOpzqSV2u6C2ivA0kBLCDhvuL6JCXF4iKbLDLp+BVrYG69WTj/ADL3MucYlwMuWCrLaUJLvTg/Jq/yKGOr1KSvOKUfrJ8SXjpp4nRtlXG1kotWTTTTXd39QOdjnUPrJeZp5filUhxwvKN2rpaXW9r2vY4DNavoqlSK0UW+HXRJpNX956xluX+joUoWScKcE7bXsuJ+bbfmJ6M+VadvVi78m7WXlczo5K/x873Z07pCOmXBTb0K8ixUW5XmagZcRijChGNQ+Y135ANkZ+YX4ZWWtnyNBsoZlUai2uSfxQRh0UW0tCrRRPOdkYimzqW0InWYyUiJzKPcWUcyXs+ZdZVx69XzRZ1lnipCIU0FsHCKKjIhrJ8ipwsuVWMArWHJknChvo0TAyQhJ6Ma4DGjbiDuAirSsMCVqySMfGYi47E4q7KGKloZGXhOxlbGV6lS6hRjOlxSb4pSt6NuEVy00be1+Z6TKrdvxZjdj6r/AFXEW3VVPXvjT/BF+E7mvyifjBVCK4rNCHEblSZdqQuUq1N8ghjGtkM6tTpG3PczswxtWCvoumgVqcQtzj5ZrWUr+kldeFvdYbiO1GIVrSgrv7OL35E2K6mvW4UYuPx/FdL8oy55nVqe3LTokoLztuS0YEtE9MiqVdRa9W2hWw9CpXqKnRhKpN8ktl1k9orxIG1a51eA/R1WqUoznV9G5K/A43cb7X77WfmanZj9HcaUlVxLVSorOMF/lwfVt6za8l3HbWKmlK+Mj6j8vmWCOvG8WuqCMqwDuFrdP3DbmwqQthLhcgjrbkciSs9iEUAJhYDKgS4XA0pGylj9mXLlPHv1WGWDKRWxctCZ/wBSrjHoc61HR9jnbBYmT+1/26a/EtUKhS7Lq2W131qv/bRNhZmolX0x4yA9s2hGRygSDZICtOmYPaKNkvM6Odjm+0j9leL+NrfAWeDmKxrdhcFCvi6lKpHihPD1VJf9dOzT5NNb9TFxMz079H/Zz9XoekmrVa1pSvvGH0IfG7733HPGq4DN8iqYSu6c9VvTnbScL790ls1yb6MjdVQj3vRd/l1PX83yaliYcFWN1e6adpRfWL5FHJ+x+Hw8uNJznynUtJxXSK2j4pXBrjMj7AVq7U8Q3Rp7qH+rJeekF8T0PK8no4eHBRhGEedt2+spbyfey5YVFZFgAAFEYoAJYLCgA3gXQa6Mei9yJAAzcyppcNkluUHE1swp3hfo7mW0X4I2KKxAprEHAkUNsVMc/VfmXGirjUuF+ARzc2UcdJWf5t3lytI0ezOR/rFXjmv2VNrdaTmtUvBbvyMVpu9mcpay9U5pqVRTk0+Tm7xv5cJmYaLTs9Gm1JdGt0dvwmdj8jhUlx3cJrnF6P70dn4795qeIyqaJC28nklpJP3pkU8FNfRb8NTURAI2LJNbq3joNKGTRzHaSW3cdOzmO0UJTlGMFxSk1GKXOT0SJeCr2LyH9ZxPFJXpUXGUukp7wh+L7l3nrKRmdncljhcPGmtXvOX1pv2n+eSRqGFtKIKAQAAAAAAAAAAAAAAAADZxurGVicLKL206o1mIWDBbGtl7MShEoLgKgKGlbGeyy0VMd7LKMHD5fKvVVOO73f1Y82/zvY9DwOCjSpxhBWUVZd/VvvZzfY3/ADKv3KfzkdWjmFAUAECwoANlBPcrzy6m/ory0+RaADNq5LF7Nr4lbA9nFCsqkmpOKfArWs2rOTvztp5s2mBdoEKIKQ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AutoShape 22" descr="data:image/jpeg;base64,/9j/4AAQSkZJRgABAQAAAQABAAD/2wCEAAkGBhISEBQUEhQUFBUUFBAVFBQUFBQQFRUUFBUVFBUVFBQXHCYeFxkjGRQUHy8gIycpLCwsFR4xNTAqNSYrLCkBCQoKDQwMFA8PFCkYFBgpKSkpKSkpKSkpKSkpKSkpKSkpKSkpKSkpKSkpKSkpKSkpKSkpKSkpKSkpKSkpKSkpKf/AABEIAMkA+wMBIgACEQEDEQH/xAAbAAABBQEBAAAAAAAAAAAAAAAAAQIDBAUGB//EAEIQAAIBAgQDBAYGCAQHAAAAAAABAgMRBAUhMRJBUQZhcYETIjKRobFCUlNywfAHFCNikqLR4RUzQ8MWY4KTssLS/8QAFwEBAQEBAAAAAAAAAAAAAAAAAAECA//EABoRAQEBAQEBAQAAAAAAAAAAAAABETEhQQL/2gAMAwEAAhEDEQA/APcQAAABBQAAAAAAAAARgKBmVc4s2lFuzte9iOWcS5RXm2BrgYf+LVf3V5N/iMeZ1uq/hQG+BgLMa31l/Cg/xKr9ZfwoDfAx8ozr0k5U5aTWq5KUe7vRr3AUir11FXk7ITEYhQV3/d+BgYvFym7vbkun9wJMZmDm+i5L+pUuNbBMWrhRkojgAvZbmzhaNR+ryl07n3G8pHIyiWctzR0vVldwv4uPh1XcEdOBHSqJpNO6eqaJAAAAAAAAAAAAAAAABLgKBFXxEYq8pKPi7GfV7Q017KlLwVl72BqkWJqcMJPomZtHtHBu0oyj3u0l8B+Y4yMqa4WpcTS0d9tQM6CH8IQiOCm8Ilh6EARoiqMmK2KlowjCxFSUZqcHaSd0+j7+47HLs/hVpcf0lZShzUuluj6nHYx7lrJsHwLjftTUbd0d0vG7CtzE1XJ8TevLol3FWQ5VLqwjLUMaEsOQGV024C2EZQjGSQ8SQEmBzGVF85Q5x/Fd502HxMZxUou6f58jkpIfgse6MrrWLtxLk118UVHYANTHEAAgoAAAADZ1EldtJdW7DmZGaq87PXRfiBJic8pr2bza6aL3szMRnVWW1oLu1fvY2eHIZ0gIZq+rd31d38xEPsBA1RJsJT1ZGi3hoaBU6HWCKFZVNkIhzQWAZIo42RdmZWNnqEqrTw3pJWfsrWXhyXmaTZj0cw4Kln7MtHrbXkavGQhykSRl1IOIVSEonEGqQ4qEEYojAaxJMVkbkFJORayPLvTS9JL/AC17P/Mknv8AcVvPw3pZXgXi6js2qEG1OS09LJb0ov6q+k14LmdrTppJJKySSSWiSWyRUOSFEFIABAAUAIa+LhBetJL5+4CVmPmcv2nkvxDEdoF9CN++Wi925l1sTKcnKT1fTTYC5xCWTKSY+NYKnlhrlaaS3JViChjKru3qTVSSxPTwNKkjAo1fXj04o/M6GNiwOBCJjmAWEY30luY11W9kAlWWhh4yepqYi/MxsRe+z8k38hUZGYq5NkmcNNU6jVkrRk778ovyvqRYzv8A6GXiI2TfmZHc8Q5HEZBnkqXqzblDfq4eHVdx2dOqnZp6NXXmFTochkR0SocNYtxk5FQ2bOWz7P7t06UuqnJd+nCn+IztH2ketOk+qlL4Wj/U5imtSa09P/R/2lU4rDVLKUI/smkkpQjunbTiXxWvU7ZHh2U4t061Kcd41Kb6acSTXmm0e4RKycIAoAAgAc7iszqye/Cukd/eUWut7mpKCZBPC9C4KVhLWJ5UGRuBkMHXCwlgFDhAHUSGLqKpl8JcrPqtGR1qs6dlKXFd2Uub52a6k0sQZedTbpO3tcVPhXNyclFW7/WBrey+XFHifPYsSY2hS4YqK2ikvdoSJFimcIo+xFJlFXFTKKdnctYkpTZGUOLwiqb3T11RgZ9lk6dOTXrR0u4rVLrJcl3o6RMliyLrzvB6/m52GU1mopLZefuFrdnKMm5RTpyb3i/Vv9zb3WFwuDlT0lbfRrZ38diK1aVUnjMrRy+orNOKvune68+pYWFfX4AOkzke1HaJpulSfL15p7fuxf1ur5HTY6hUdNqnU4Jcp8Cm1ryi3a5yk+xb+1f8C11u76gcwT04m7/wa1/q/wAi/wDolh2Tf2n8iT/8gM/K6HHXpR+tVpL+ZHtyPKMPkE6U4VITTnCSlHij6t11szpMv/SLHavScXezlB8aut/Vdn8zSV2lxrqJbte+xTy/OKNdXpTUuqWjXjF6o80zbHOtXqVG73nJQ7optRS6Kyvp1CPWbhc8hhVktpSXhKS/ElWY1vtav/cn/UmrjvUOTGIcaqAZKgmPAop1qNlcozxBoZg/VMaZmiV1WxOIiTFuA6UxcNQU6kU9UmpO/wC67r4pEbLuVQ1k7fVV/jYg0x6GoOI1rQkyCoyVsrYh6AUq09SsS1WREZOiiRIZFE0EQOjEZUXzj8yZIhrLb70fmFjRlIjcgqMjbGKGiKcBzkMkwGtDGxeYJEEc4nMZvBwqt20nqvFKz1OpkZWc0bwvpeL4vDr8DQyMNxpqUW4vk0+FrwY/9Xa2HQn0J4MiK0WOTXeTVcPfVbkPD4kI9EQ4RCnRAJcURhVfHL1TFmjcxPsmLMzURgAJmVLY18uhaC725e/+1jJvfTq0veb8I2ViqGImKxpcCFbFPQnlJFbETuaFCYy49icJlktMsQRFCJPEB8Snmlfgp361KFNeNSrCF/c2y4kYfaavb9Xjf2sTSk/u02v/AGlEyOiavfxZFKBLxavzI6lU3J40haE4GLdCxrWGCPgGtErqkbqkwIoXWhDXoaNOzLCqfAhr1d+8uI5ZaSa6Nr3MsU5FSrL9pPl689OmpPTmZRchIk4UVozJkyK7urScXZ+T5MabFSmpKzV10M7EYXhats76PdW7zpKiAB1gAgxK9VmJVN2vH1WYlVamaIGIkScA9UW9k2ZVBxWenJ/I0aOcQk1Fygp/UckpPwXMx8xUoaX5cuRyGPa47ytvu+viyj011mRyqeJnZJWnKFpuWmzkmm157l90xqo5SGcRJKmRyiAwOEWw1saiVIkRXjULNOQ0w9HLdp5t4mjHlD0cvOc03fyijquE5DNVxYqcl9pBfwcMb/Ag7CT3K8mT9SGbNzioxLCtDWUJJiXBiN6gFyvXkTtmbmE3bRhGDN+vJ9ZP5k9ORFTiS8FjFKsRkSIgTJBiPXWUcc7SXg/mX2UMx3j4Ms6K0pXI9hUFzYZUmrGPUjqbUoEUsOiUZ2Gw93qasaCS0GUqKQVa/JGVYuPyqdSbfEop7XvJvyVvmOy3IKVF8VuOpzqSV2u6C2ivA0kBLCDhvuL6JCXF4iKbLDLp+BVrYG69WTj/ADL3MucYlwMuWCrLaUJLvTg/Jq/yKGOr1KSvOKUfrJ8SXjpp4nRtlXG1kotWTTTTXd39QOdjnUPrJeZp5filUhxwvKN2rpaXW9r2vY4DNavoqlSK0UW+HXRJpNX956xluX+joUoWScKcE7bXsuJ+bbfmJ6M+VadvVi78m7WXlczo5K/x873Z07pCOmXBTb0K8ixUW5XmagZcRijChGNQ+Y135ANkZ+YX4ZWWtnyNBsoZlUai2uSfxQRh0UW0tCrRRPOdkYimzqW0InWYyUiJzKPcWUcyXs+ZdZVx69XzRZ1lnipCIU0FsHCKKjIhrJ8ipwsuVWMArWHJknChvo0TAyQhJ6Ma4DGjbiDuAirSsMCVqySMfGYi47E4q7KGKloZGXhOxlbGV6lS6hRjOlxSb4pSt6NuEVy00be1+Z6TKrdvxZjdj6r/AFXEW3VVPXvjT/BF+E7mvyifjBVCK4rNCHEblSZdqQuUq1N8ghjGtkM6tTpG3PczswxtWCvoumgVqcQtzj5ZrWUr+kldeFvdYbiO1GIVrSgrv7OL35E2K6mvW4UYuPx/FdL8oy55nVqe3LTokoLztuS0YEtE9MiqVdRa9W2hWw9CpXqKnRhKpN8ktl1k9orxIG1a51eA/R1WqUoznV9G5K/A43cb7X77WfmanZj9HcaUlVxLVSorOMF/lwfVt6za8l3HbWKmlK+Mj6j8vmWCOvG8WuqCMqwDuFrdP3DbmwqQthLhcgjrbkciSs9iEUAJhYDKgS4XA0pGylj9mXLlPHv1WGWDKRWxctCZ/wBSrjHoc61HR9jnbBYmT+1/26a/EtUKhS7Lq2W131qv/bRNhZmolX0x4yA9s2hGRygSDZICtOmYPaKNkvM6Odjm+0j9leL+NrfAWeDmKxrdhcFCvi6lKpHihPD1VJf9dOzT5NNb9TFxMz079H/Zz9XoekmrVa1pSvvGH0IfG7733HPGq4DN8iqYSu6c9VvTnbScL790ls1yb6MjdVQj3vRd/l1PX83yaliYcFWN1e6adpRfWL5FHJ+x+Hw8uNJznynUtJxXSK2j4pXBrjMj7AVq7U8Q3Rp7qH+rJeekF8T0PK8no4eHBRhGEedt2+spbyfey5YVFZFgAAFEYoAJYLCgA3gXQa6Mei9yJAAzcyppcNkluUHE1swp3hfo7mW0X4I2KKxAprEHAkUNsVMc/VfmXGirjUuF+ARzc2UcdJWf5t3lytI0ezOR/rFXjmv2VNrdaTmtUvBbvyMVpu9mcpay9U5pqVRTk0+Tm7xv5cJmYaLTs9Gm1JdGt0dvwmdj8jhUlx3cJrnF6P70dn4795qeIyqaJC28nklpJP3pkU8FNfRb8NTURAI2LJNbq3joNKGTRzHaSW3cdOzmO0UJTlGMFxSk1GKXOT0SJeCr2LyH9ZxPFJXpUXGUukp7wh+L7l3nrKRmdncljhcPGmtXvOX1pv2n+eSRqGFtKIKAQAAAAAAAAAAAAAAAADZxurGVicLKL206o1mIWDBbGtl7MShEoLgKgKGlbGeyy0VMd7LKMHD5fKvVVOO73f1Y82/zvY9DwOCjSpxhBWUVZd/VvvZzfY3/ADKv3KfzkdWjmFAUAECwoANlBPcrzy6m/ory0+RaADNq5LF7Nr4lbA9nFCsqkmpOKfArWs2rOTvztp5s2mBdoEKIKQ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AutoShape 24" descr="data:image/jpeg;base64,/9j/4AAQSkZJRgABAQAAAQABAAD/2wCEAAkGBhISEBQUEhQUFBUUFBAVFBQUFBQQFRUUFBUVFBUVFBQXHCYeFxkjGRQUHy8gIycpLCwsFR4xNTAqNSYrLCkBCQoKDQwMFA8PFCkYFBgpKSkpKSkpKSkpKSkpKSkpKSkpKSkpKSkpKSkpKSkpKSkpKSkpKSkpKSkpKSkpKSkpKf/AABEIAMkA+wMBIgACEQEDEQH/xAAbAAABBQEBAAAAAAAAAAAAAAAAAQIDBAUGB//EAEIQAAIBAgQDBAYGCAQHAAAAAAABAgMRBAUhMRJBUQZhcYETIjKRobFCUlNywfAHFCNikqLR4RUzQ8MWY4KTssLS/8QAFwEBAQEBAAAAAAAAAAAAAAAAAAECA//EABoRAQEBAQEBAQAAAAAAAAAAAAABETEhQQL/2gAMAwEAAhEDEQA/APcQAAABBQAAAAAAAAARgKBmVc4s2lFuzte9iOWcS5RXm2BrgYf+LVf3V5N/iMeZ1uq/hQG+BgLMa31l/Cg/xKr9ZfwoDfAx8ozr0k5U5aTWq5KUe7vRr3AUir11FXk7ITEYhQV3/d+BgYvFym7vbkun9wJMZmDm+i5L+pUuNbBMWrhRkojgAvZbmzhaNR+ryl07n3G8pHIyiWctzR0vVldwv4uPh1XcEdOBHSqJpNO6eqaJAAAAAAAAAAAAAAAABLgKBFXxEYq8pKPi7GfV7Q017KlLwVl72BqkWJqcMJPomZtHtHBu0oyj3u0l8B+Y4yMqa4WpcTS0d9tQM6CH8IQiOCm8Ilh6EARoiqMmK2KlowjCxFSUZqcHaSd0+j7+47HLs/hVpcf0lZShzUuluj6nHYx7lrJsHwLjftTUbd0d0vG7CtzE1XJ8TevLol3FWQ5VLqwjLUMaEsOQGV024C2EZQjGSQ8SQEmBzGVF85Q5x/Fd502HxMZxUou6f58jkpIfgse6MrrWLtxLk118UVHYANTHEAAgoAAAADZ1EldtJdW7DmZGaq87PXRfiBJic8pr2bza6aL3szMRnVWW1oLu1fvY2eHIZ0gIZq+rd31d38xEPsBA1RJsJT1ZGi3hoaBU6HWCKFZVNkIhzQWAZIo42RdmZWNnqEqrTw3pJWfsrWXhyXmaTZj0cw4Kln7MtHrbXkavGQhykSRl1IOIVSEonEGqQ4qEEYojAaxJMVkbkFJORayPLvTS9JL/AC17P/Mknv8AcVvPw3pZXgXi6js2qEG1OS09LJb0ov6q+k14LmdrTppJJKySSSWiSWyRUOSFEFIABAAUAIa+LhBetJL5+4CVmPmcv2nkvxDEdoF9CN++Wi925l1sTKcnKT1fTTYC5xCWTKSY+NYKnlhrlaaS3JViChjKru3qTVSSxPTwNKkjAo1fXj04o/M6GNiwOBCJjmAWEY30luY11W9kAlWWhh4yepqYi/MxsRe+z8k38hUZGYq5NkmcNNU6jVkrRk778ovyvqRYzv8A6GXiI2TfmZHc8Q5HEZBnkqXqzblDfq4eHVdx2dOqnZp6NXXmFTochkR0SocNYtxk5FQ2bOWz7P7t06UuqnJd+nCn+IztH2ketOk+qlL4Wj/U5imtSa09P/R/2lU4rDVLKUI/smkkpQjunbTiXxWvU7ZHh2U4t061Kcd41Kb6acSTXmm0e4RKycIAoAAgAc7iszqye/Cukd/eUWut7mpKCZBPC9C4KVhLWJ5UGRuBkMHXCwlgFDhAHUSGLqKpl8JcrPqtGR1qs6dlKXFd2Uub52a6k0sQZedTbpO3tcVPhXNyclFW7/WBrey+XFHifPYsSY2hS4YqK2ikvdoSJFimcIo+xFJlFXFTKKdnctYkpTZGUOLwiqb3T11RgZ9lk6dOTXrR0u4rVLrJcl3o6RMliyLrzvB6/m52GU1mopLZefuFrdnKMm5RTpyb3i/Vv9zb3WFwuDlT0lbfRrZ38diK1aVUnjMrRy+orNOKvune68+pYWFfX4AOkzke1HaJpulSfL15p7fuxf1ur5HTY6hUdNqnU4Jcp8Cm1ryi3a5yk+xb+1f8C11u76gcwT04m7/wa1/q/wAi/wDolh2Tf2n8iT/8gM/K6HHXpR+tVpL+ZHtyPKMPkE6U4VITTnCSlHij6t11szpMv/SLHavScXezlB8aut/Vdn8zSV2lxrqJbte+xTy/OKNdXpTUuqWjXjF6o80zbHOtXqVG73nJQ7optRS6Kyvp1CPWbhc8hhVktpSXhKS/ElWY1vtav/cn/UmrjvUOTGIcaqAZKgmPAop1qNlcozxBoZg/VMaZmiV1WxOIiTFuA6UxcNQU6kU9UmpO/wC67r4pEbLuVQ1k7fVV/jYg0x6GoOI1rQkyCoyVsrYh6AUq09SsS1WREZOiiRIZFE0EQOjEZUXzj8yZIhrLb70fmFjRlIjcgqMjbGKGiKcBzkMkwGtDGxeYJEEc4nMZvBwqt20nqvFKz1OpkZWc0bwvpeL4vDr8DQyMNxpqUW4vk0+FrwY/9Xa2HQn0J4MiK0WOTXeTVcPfVbkPD4kI9EQ4RCnRAJcURhVfHL1TFmjcxPsmLMzURgAJmVLY18uhaC725e/+1jJvfTq0veb8I2ViqGImKxpcCFbFPQnlJFbETuaFCYy49icJlktMsQRFCJPEB8Snmlfgp361KFNeNSrCF/c2y4kYfaavb9Xjf2sTSk/u02v/AGlEyOiavfxZFKBLxavzI6lU3J40haE4GLdCxrWGCPgGtErqkbqkwIoXWhDXoaNOzLCqfAhr1d+8uI5ZaSa6Nr3MsU5FSrL9pPl689OmpPTmZRchIk4UVozJkyK7urScXZ+T5MabFSmpKzV10M7EYXhats76PdW7zpKiAB1gAgxK9VmJVN2vH1WYlVamaIGIkScA9UW9k2ZVBxWenJ/I0aOcQk1Fygp/UckpPwXMx8xUoaX5cuRyGPa47ytvu+viyj011mRyqeJnZJWnKFpuWmzkmm157l90xqo5SGcRJKmRyiAwOEWw1saiVIkRXjULNOQ0w9HLdp5t4mjHlD0cvOc03fyijquE5DNVxYqcl9pBfwcMb/Ag7CT3K8mT9SGbNzioxLCtDWUJJiXBiN6gFyvXkTtmbmE3bRhGDN+vJ9ZP5k9ORFTiS8FjFKsRkSIgTJBiPXWUcc7SXg/mX2UMx3j4Ms6K0pXI9hUFzYZUmrGPUjqbUoEUsOiUZ2Gw93qasaCS0GUqKQVa/JGVYuPyqdSbfEop7XvJvyVvmOy3IKVF8VuOpzqSV2u6C2ivA0kBLCDhvuL6JCXF4iKbLDLp+BVrYG69WTj/ADL3MucYlwMuWCrLaUJLvTg/Jq/yKGOr1KSvOKUfrJ8SXjpp4nRtlXG1kotWTTTTXd39QOdjnUPrJeZp5filUhxwvKN2rpaXW9r2vY4DNavoqlSK0UW+HXRJpNX956xluX+joUoWScKcE7bXsuJ+bbfmJ6M+VadvVi78m7WXlczo5K/x873Z07pCOmXBTb0K8ixUW5XmagZcRijChGNQ+Y135ANkZ+YX4ZWWtnyNBsoZlUai2uSfxQRh0UW0tCrRRPOdkYimzqW0InWYyUiJzKPcWUcyXs+ZdZVx69XzRZ1lnipCIU0FsHCKKjIhrJ8ipwsuVWMArWHJknChvo0TAyQhJ6Ma4DGjbiDuAirSsMCVqySMfGYi47E4q7KGKloZGXhOxlbGV6lS6hRjOlxSb4pSt6NuEVy00be1+Z6TKrdvxZjdj6r/AFXEW3VVPXvjT/BF+E7mvyifjBVCK4rNCHEblSZdqQuUq1N8ghjGtkM6tTpG3PczswxtWCvoumgVqcQtzj5ZrWUr+kldeFvdYbiO1GIVrSgrv7OL35E2K6mvW4UYuPx/FdL8oy55nVqe3LTokoLztuS0YEtE9MiqVdRa9W2hWw9CpXqKnRhKpN8ktl1k9orxIG1a51eA/R1WqUoznV9G5K/A43cb7X77WfmanZj9HcaUlVxLVSorOMF/lwfVt6za8l3HbWKmlK+Mj6j8vmWCOvG8WuqCMqwDuFrdP3DbmwqQthLhcgjrbkciSs9iEUAJhYDKgS4XA0pGylj9mXLlPHv1WGWDKRWxctCZ/wBSrjHoc61HR9jnbBYmT+1/26a/EtUKhS7Lq2W131qv/bRNhZmolX0x4yA9s2hGRygSDZICtOmYPaKNkvM6Odjm+0j9leL+NrfAWeDmKxrdhcFCvi6lKpHihPD1VJf9dOzT5NNb9TFxMz079H/Zz9XoekmrVa1pSvvGH0IfG7733HPGq4DN8iqYSu6c9VvTnbScL790ls1yb6MjdVQj3vRd/l1PX83yaliYcFWN1e6adpRfWL5FHJ+x+Hw8uNJznynUtJxXSK2j4pXBrjMj7AVq7U8Q3Rp7qH+rJeekF8T0PK8no4eHBRhGEedt2+spbyfey5YVFZFgAAFEYoAJYLCgA3gXQa6Mei9yJAAzcyppcNkluUHE1swp3hfo7mW0X4I2KKxAprEHAkUNsVMc/VfmXGirjUuF+ARzc2UcdJWf5t3lytI0ezOR/rFXjmv2VNrdaTmtUvBbvyMVpu9mcpay9U5pqVRTk0+Tm7xv5cJmYaLTs9Gm1JdGt0dvwmdj8jhUlx3cJrnF6P70dn4795qeIyqaJC28nklpJP3pkU8FNfRb8NTURAI2LJNbq3joNKGTRzHaSW3cdOzmO0UJTlGMFxSk1GKXOT0SJeCr2LyH9ZxPFJXpUXGUukp7wh+L7l3nrKRmdncljhcPGmtXvOX1pv2n+eSRqGFtKIKAQAAAAAAAAAAAAAAAADZxurGVicLKL206o1mIWDBbGtl7MShEoLgKgKGlbGeyy0VMd7LKMHD5fKvVVOO73f1Y82/zvY9DwOCjSpxhBWUVZd/VvvZzfY3/ADKv3KfzkdWjmFAUAECwoANlBPcrzy6m/ory0+RaADNq5LF7Nr4lbA9nFCsqkmpOKfArWs2rOTvztp5s2mBdoEKIKQ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data:image/jpeg;base64,/9j/4AAQSkZJRgABAQAAAQABAAD/2wCEAAkGBhISEBQUEhQUFBUUFBAVFBQUFBQQFRUUFBUVFBUVFBQXHCYeFxkjGRQUHy8gIycpLCwsFR4xNTAqNSYrLCkBCQoKDQwMFA8PFCkYFBgpKSkpKSkpKSkpKSkpKSkpKSkpKSkpKSkpKSkpKSkpKSkpKSkpKSkpKSkpKSkpKSkpKf/AABEIAMkA+wMBIgACEQEDEQH/xAAbAAABBQEBAAAAAAAAAAAAAAAAAQIDBAUGB//EAEIQAAIBAgQDBAYGCAQHAAAAAAABAgMRBAUhMRJBUQZhcYETIjKRobFCUlNywfAHFCNikqLR4RUzQ8MWY4KTssLS/8QAFwEBAQEBAAAAAAAAAAAAAAAAAAECA//EABoRAQEBAQEBAQAAAAAAAAAAAAABETEhQQL/2gAMAwEAAhEDEQA/APcQAAABBQAAAAAAAAARgKBmVc4s2lFuzte9iOWcS5RXm2BrgYf+LVf3V5N/iMeZ1uq/hQG+BgLMa31l/Cg/xKr9ZfwoDfAx8ozr0k5U5aTWq5KUe7vRr3AUir11FXk7ITEYhQV3/d+BgYvFym7vbkun9wJMZmDm+i5L+pUuNbBMWrhRkojgAvZbmzhaNR+ryl07n3G8pHIyiWctzR0vVldwv4uPh1XcEdOBHSqJpNO6eqaJAAAAAAAAAAAAAAAABLgKBFXxEYq8pKPi7GfV7Q017KlLwVl72BqkWJqcMJPomZtHtHBu0oyj3u0l8B+Y4yMqa4WpcTS0d9tQM6CH8IQiOCm8Ilh6EARoiqMmK2KlowjCxFSUZqcHaSd0+j7+47HLs/hVpcf0lZShzUuluj6nHYx7lrJsHwLjftTUbd0d0vG7CtzE1XJ8TevLol3FWQ5VLqwjLUMaEsOQGV024C2EZQjGSQ8SQEmBzGVF85Q5x/Fd502HxMZxUou6f58jkpIfgse6MrrWLtxLk118UVHYANTHEAAgoAAAADZ1EldtJdW7DmZGaq87PXRfiBJic8pr2bza6aL3szMRnVWW1oLu1fvY2eHIZ0gIZq+rd31d38xEPsBA1RJsJT1ZGi3hoaBU6HWCKFZVNkIhzQWAZIo42RdmZWNnqEqrTw3pJWfsrWXhyXmaTZj0cw4Kln7MtHrbXkavGQhykSRl1IOIVSEonEGqQ4qEEYojAaxJMVkbkFJORayPLvTS9JL/AC17P/Mknv8AcVvPw3pZXgXi6js2qEG1OS09LJb0ov6q+k14LmdrTppJJKySSSWiSWyRUOSFEFIABAAUAIa+LhBetJL5+4CVmPmcv2nkvxDEdoF9CN++Wi925l1sTKcnKT1fTTYC5xCWTKSY+NYKnlhrlaaS3JViChjKru3qTVSSxPTwNKkjAo1fXj04o/M6GNiwOBCJjmAWEY30luY11W9kAlWWhh4yepqYi/MxsRe+z8k38hUZGYq5NkmcNNU6jVkrRk778ovyvqRYzv8A6GXiI2TfmZHc8Q5HEZBnkqXqzblDfq4eHVdx2dOqnZp6NXXmFTochkR0SocNYtxk5FQ2bOWz7P7t06UuqnJd+nCn+IztH2ketOk+qlL4Wj/U5imtSa09P/R/2lU4rDVLKUI/smkkpQjunbTiXxWvU7ZHh2U4t061Kcd41Kb6acSTXmm0e4RKycIAoAAgAc7iszqye/Cukd/eUWut7mpKCZBPC9C4KVhLWJ5UGRuBkMHXCwlgFDhAHUSGLqKpl8JcrPqtGR1qs6dlKXFd2Uub52a6k0sQZedTbpO3tcVPhXNyclFW7/WBrey+XFHifPYsSY2hS4YqK2ikvdoSJFimcIo+xFJlFXFTKKdnctYkpTZGUOLwiqb3T11RgZ9lk6dOTXrR0u4rVLrJcl3o6RMliyLrzvB6/m52GU1mopLZefuFrdnKMm5RTpyb3i/Vv9zb3WFwuDlT0lbfRrZ38diK1aVUnjMrRy+orNOKvune68+pYWFfX4AOkzke1HaJpulSfL15p7fuxf1ur5HTY6hUdNqnU4Jcp8Cm1ryi3a5yk+xb+1f8C11u76gcwT04m7/wa1/q/wAi/wDolh2Tf2n8iT/8gM/K6HHXpR+tVpL+ZHtyPKMPkE6U4VITTnCSlHij6t11szpMv/SLHavScXezlB8aut/Vdn8zSV2lxrqJbte+xTy/OKNdXpTUuqWjXjF6o80zbHOtXqVG73nJQ7optRS6Kyvp1CPWbhc8hhVktpSXhKS/ElWY1vtav/cn/UmrjvUOTGIcaqAZKgmPAop1qNlcozxBoZg/VMaZmiV1WxOIiTFuA6UxcNQU6kU9UmpO/wC67r4pEbLuVQ1k7fVV/jYg0x6GoOI1rQkyCoyVsrYh6AUq09SsS1WREZOiiRIZFE0EQOjEZUXzj8yZIhrLb70fmFjRlIjcgqMjbGKGiKcBzkMkwGtDGxeYJEEc4nMZvBwqt20nqvFKz1OpkZWc0bwvpeL4vDr8DQyMNxpqUW4vk0+FrwY/9Xa2HQn0J4MiK0WOTXeTVcPfVbkPD4kI9EQ4RCnRAJcURhVfHL1TFmjcxPsmLMzURgAJmVLY18uhaC725e/+1jJvfTq0veb8I2ViqGImKxpcCFbFPQnlJFbETuaFCYy49icJlktMsQRFCJPEB8Snmlfgp361KFNeNSrCF/c2y4kYfaavb9Xjf2sTSk/u02v/AGlEyOiavfxZFKBLxavzI6lU3J40haE4GLdCxrWGCPgGtErqkbqkwIoXWhDXoaNOzLCqfAhr1d+8uI5ZaSa6Nr3MsU5FSrL9pPl689OmpPTmZRchIk4UVozJkyK7urScXZ+T5MabFSmpKzV10M7EYXhats76PdW7zpKiAB1gAgxK9VmJVN2vH1WYlVamaIGIkScA9UW9k2ZVBxWenJ/I0aOcQk1Fygp/UckpPwXMx8xUoaX5cuRyGPa47ytvu+viyj011mRyqeJnZJWnKFpuWmzkmm157l90xqo5SGcRJKmRyiAwOEWw1saiVIkRXjULNOQ0w9HLdp5t4mjHlD0cvOc03fyijquE5DNVxYqcl9pBfwcMb/Ag7CT3K8mT9SGbNzioxLCtDWUJJiXBiN6gFyvXkTtmbmE3bRhGDN+vJ9ZP5k9ORFTiS8FjFKsRkSIgTJBiPXWUcc7SXg/mX2UMx3j4Ms6K0pXI9hUFzYZUmrGPUjqbUoEUsOiUZ2Gw93qasaCS0GUqKQVa/JGVYuPyqdSbfEop7XvJvyVvmOy3IKVF8VuOpzqSV2u6C2ivA0kBLCDhvuL6JCXF4iKbLDLp+BVrYG69WTj/ADL3MucYlwMuWCrLaUJLvTg/Jq/yKGOr1KSvOKUfrJ8SXjpp4nRtlXG1kotWTTTTXd39QOdjnUPrJeZp5filUhxwvKN2rpaXW9r2vY4DNavoqlSK0UW+HXRJpNX956xluX+joUoWScKcE7bXsuJ+bbfmJ6M+VadvVi78m7WXlczo5K/x873Z07pCOmXBTb0K8ixUW5XmagZcRijChGNQ+Y135ANkZ+YX4ZWWtnyNBsoZlUai2uSfxQRh0UW0tCrRRPOdkYimzqW0InWYyUiJzKPcWUcyXs+ZdZVx69XzRZ1lnipCIU0FsHCKKjIhrJ8ipwsuVWMArWHJknChvo0TAyQhJ6Ma4DGjbiDuAirSsMCVqySMfGYi47E4q7KGKloZGXhOxlbGV6lS6hRjOlxSb4pSt6NuEVy00be1+Z6TKrdvxZjdj6r/AFXEW3VVPXvjT/BF+E7mvyifjBVCK4rNCHEblSZdqQuUq1N8ghjGtkM6tTpG3PczswxtWCvoumgVqcQtzj5ZrWUr+kldeFvdYbiO1GIVrSgrv7OL35E2K6mvW4UYuPx/FdL8oy55nVqe3LTokoLztuS0YEtE9MiqVdRa9W2hWw9CpXqKnRhKpN8ktl1k9orxIG1a51eA/R1WqUoznV9G5K/A43cb7X77WfmanZj9HcaUlVxLVSorOMF/lwfVt6za8l3HbWKmlK+Mj6j8vmWCOvG8WuqCMqwDuFrdP3DbmwqQthLhcgjrbkciSs9iEUAJhYDKgS4XA0pGylj9mXLlPHv1WGWDKRWxctCZ/wBSrjHoc61HR9jnbBYmT+1/26a/EtUKhS7Lq2W131qv/bRNhZmolX0x4yA9s2hGRygSDZICtOmYPaKNkvM6Odjm+0j9leL+NrfAWeDmKxrdhcFCvi6lKpHihPD1VJf9dOzT5NNb9TFxMz079H/Zz9XoekmrVa1pSvvGH0IfG7733HPGq4DN8iqYSu6c9VvTnbScL790ls1yb6MjdVQj3vRd/l1PX83yaliYcFWN1e6adpRfWL5FHJ+x+Hw8uNJznynUtJxXSK2j4pXBrjMj7AVq7U8Q3Rp7qH+rJeekF8T0PK8no4eHBRhGEedt2+spbyfey5YVFZFgAAFEYoAJYLCgA3gXQa6Mei9yJAAzcyppcNkluUHE1swp3hfo7mW0X4I2KKxAprEHAkUNsVMc/VfmXGirjUuF+ARzc2UcdJWf5t3lytI0ezOR/rFXjmv2VNrdaTmtUvBbvyMVpu9mcpay9U5pqVRTk0+Tm7xv5cJmYaLTs9Gm1JdGt0dvwmdj8jhUlx3cJrnF6P70dn4795qeIyqaJC28nklpJP3pkU8FNfRb8NTURAI2LJNbq3joNKGTRzHaSW3cdOzmO0UJTlGMFxSk1GKXOT0SJeCr2LyH9ZxPFJXpUXGUukp7wh+L7l3nrKRmdncljhcPGmtXvOX1pv2n+eSRqGFtKIKAQAAAAAAAAAAAAAAAADZxurGVicLKL206o1mIWDBbGtl7MShEoLgKgKGlbGeyy0VMd7LKMHD5fKvVVOO73f1Y82/zvY9DwOCjSpxhBWUVZd/VvvZzfY3/ADKv3KfzkdWjmFAUAECwoANlBPcrzy6m/ory0+RaADNq5LF7Nr4lbA9nFCsqkmpOKfArWs2rOTvztp5s2mBdoEKIKQ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0" name="Picture 32" descr="http://t2.gstatic.com/images?q=tbn:ANd9GcQTECtvSuY3lHkgQiKw8CzPU_XsDGdVOOWK6sG9Hi-aXaEXZSTwCQ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131840" y="5589240"/>
            <a:ext cx="2016224" cy="10568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Приготовление холодных сладких блюд происходит: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556792"/>
            <a:ext cx="3240360" cy="6480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холодном цехе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2276872"/>
            <a:ext cx="2814024" cy="6480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горячем цехе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torgpro.ru/att/1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060848"/>
            <a:ext cx="3384376" cy="2538283"/>
          </a:xfrm>
          <a:prstGeom prst="rect">
            <a:avLst/>
          </a:prstGeom>
          <a:noFill/>
        </p:spPr>
      </p:pic>
      <p:pic>
        <p:nvPicPr>
          <p:cNvPr id="1032" name="Picture 8" descr="http://part420.rokto.ru/images/big/420/v-goryachih-cehah-shema-goryachego-ceha-prigotovleniy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924944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t0.gstatic.com/images?q=tbn:ANd9GcSibsacWA6QlJbR-lGlJerW-SJ71iMb5ulVhrLzt06juI0MoTMgTA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4214818"/>
            <a:ext cx="2409826" cy="230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носка-облако 8"/>
          <p:cNvSpPr/>
          <p:nvPr/>
        </p:nvSpPr>
        <p:spPr>
          <a:xfrm>
            <a:off x="1115616" y="908720"/>
            <a:ext cx="3643338" cy="3500462"/>
          </a:xfrm>
          <a:prstGeom prst="cloudCallout">
            <a:avLst>
              <a:gd name="adj1" fmla="val 84500"/>
              <a:gd name="adj2" fmla="val 490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Отпускаются: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Стаканах  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Креманках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Десертных тарелочках</a:t>
            </a:r>
          </a:p>
          <a:p>
            <a:pPr algn="ctr"/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5429256" y="928670"/>
            <a:ext cx="3357586" cy="328614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Температура отпуска холодных блюд  10…14⁰С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2852"/>
            <a:ext cx="80301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Подача сладких холодных блюд: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848872" cy="1570186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Компот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приготавливают из свежих, сушеных, консервированных и замороженных плодов и ягод как в различных сочетаниях (ассорти), где они дополняют друг друга по вкусу, так и из одного какого – либо вида.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95736" y="1988840"/>
            <a:ext cx="6705992" cy="451256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Ассортимент компотов: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Компот из свежих плодов;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Компот из земляники или малины;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Компот из апельсинов и мандаринов;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Компот из консервированных плодов и ягод;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Компот из быстрозамороженных плодов и ягод;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Компот из смеси сухофруктов.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1204</TotalTime>
  <Words>864</Words>
  <Application>Microsoft Office PowerPoint</Application>
  <PresentationFormat>Экран (4:3)</PresentationFormat>
  <Paragraphs>186</Paragraphs>
  <Slides>30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Тема1</vt:lpstr>
      <vt:lpstr>1_Тема1</vt:lpstr>
      <vt:lpstr>Государственное образовательное учреждение начального профессионального образования  профессиональное училище №82 с. Тарасово</vt:lpstr>
      <vt:lpstr>Тема урока: Холодные сладкие блюда</vt:lpstr>
      <vt:lpstr>Цель урока:</vt:lpstr>
      <vt:lpstr>Слайд 4</vt:lpstr>
      <vt:lpstr>Слайд 5</vt:lpstr>
      <vt:lpstr>Для приготовления сладких холодных блюд обычно используют:</vt:lpstr>
      <vt:lpstr>Приготовление холодных сладких блюд происходит:</vt:lpstr>
      <vt:lpstr>Слайд 8</vt:lpstr>
      <vt:lpstr>Компот – приготавливают из свежих, сушеных, консервированных и замороженных плодов и ягод как в различных сочетаниях (ассорти), где они дополняют друг друга по вкусу, так и из одного какого – либо вида.</vt:lpstr>
      <vt:lpstr>Технологический процесс приготовления компота из свежих плодов: </vt:lpstr>
      <vt:lpstr>Подача компотов:</vt:lpstr>
      <vt:lpstr>Слайд 12</vt:lpstr>
      <vt:lpstr>Основные дефекты:</vt:lpstr>
      <vt:lpstr>Слайд 14</vt:lpstr>
      <vt:lpstr>Технологический процесс приготовления салата фруктового:</vt:lpstr>
      <vt:lpstr>Подача фруктового салата:</vt:lpstr>
      <vt:lpstr>Слайд 17</vt:lpstr>
      <vt:lpstr>Основные дефекты:</vt:lpstr>
      <vt:lpstr>Слово желе является французским. Так называют застывший десерт, приготовленный из фруктового сока путем добавления в него сахара и желатина.</vt:lpstr>
      <vt:lpstr>Технологический процесс приготовления желе: </vt:lpstr>
      <vt:lpstr>Подача желе:</vt:lpstr>
      <vt:lpstr>Слайд 22</vt:lpstr>
      <vt:lpstr>Основные дефекты:</vt:lpstr>
      <vt:lpstr>Спасибо за активное участие.</vt:lpstr>
      <vt:lpstr>Слайд 25</vt:lpstr>
      <vt:lpstr>Организационный момент. Вводный инструктаж.</vt:lpstr>
      <vt:lpstr>Актуализация знаний обучающихся </vt:lpstr>
      <vt:lpstr>Объяснение и показ приготовления блюд.</vt:lpstr>
      <vt:lpstr>Самостоятельная работа обучающихся, приготовления блюд.</vt:lpstr>
      <vt:lpstr>Готовые работы обучающихся.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Холодные сладкие блюда</dc:title>
  <dc:creator>Admin</dc:creator>
  <cp:lastModifiedBy>revaz</cp:lastModifiedBy>
  <cp:revision>125</cp:revision>
  <dcterms:created xsi:type="dcterms:W3CDTF">2012-04-17T02:56:27Z</dcterms:created>
  <dcterms:modified xsi:type="dcterms:W3CDTF">2013-02-05T18:31:42Z</dcterms:modified>
</cp:coreProperties>
</file>