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57" r:id="rId3"/>
    <p:sldId id="258" r:id="rId4"/>
    <p:sldId id="269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7107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>
        <p:scale>
          <a:sx n="80" d="100"/>
          <a:sy n="80" d="100"/>
        </p:scale>
        <p:origin x="-86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DB833-470C-419C-807E-4B0F13B4A53F}" type="datetimeFigureOut">
              <a:rPr lang="ru-RU" smtClean="0"/>
              <a:t>22.10.2010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612601"/>
            <a:ext cx="5486400" cy="436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A36B3-E34E-4CDB-8BD6-0DE1795315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36B3-E34E-4CDB-8BD6-0DE179531548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04056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i="1" dirty="0" smtClean="0"/>
              <a:t>МИР ЗВЕЗД В ПОЭЗИИ</a:t>
            </a:r>
            <a:endParaRPr lang="ru-RU" sz="3600" i="1" dirty="0"/>
          </a:p>
        </p:txBody>
      </p:sp>
      <p:pic>
        <p:nvPicPr>
          <p:cNvPr id="5" name="Содержимое 4" descr="планет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700808"/>
            <a:ext cx="4103638" cy="3091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sen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484784"/>
            <a:ext cx="1760984" cy="2482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бальмон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4437112"/>
            <a:ext cx="1217447" cy="159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буни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556792"/>
            <a:ext cx="1482080" cy="1482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гумилев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3789040"/>
            <a:ext cx="1681128" cy="2309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маяковский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4365104"/>
            <a:ext cx="1548348" cy="2121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«ВЕНЕРА,</a:t>
            </a:r>
            <a:br>
              <a:rPr lang="ru-RU" dirty="0" smtClean="0"/>
            </a:br>
            <a:r>
              <a:rPr lang="ru-RU" sz="2400" dirty="0" smtClean="0"/>
              <a:t>вечерняя звезда»</a:t>
            </a:r>
            <a:endParaRPr lang="ru-RU" sz="2400" dirty="0"/>
          </a:p>
        </p:txBody>
      </p:sp>
      <p:pic>
        <p:nvPicPr>
          <p:cNvPr id="5" name="Содержимое 4" descr="венера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40386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260648"/>
            <a:ext cx="4186808" cy="626469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        Анатоль Франс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Уже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колдует ночь, для нас сплетая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чары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И тенью трепетной платан окутан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старый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Клубится легкий пар в оврагах,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полях.</a:t>
            </a:r>
          </a:p>
          <a:p>
            <a:pPr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Уселись старики; их голоса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порою</a:t>
            </a:r>
          </a:p>
          <a:p>
            <a:pPr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То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смолкнут, то звучат, теряясь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под листвою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Вот час, когда наш ум возносится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мечтах.</a:t>
            </a:r>
          </a:p>
          <a:p>
            <a:pPr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В померкшей высоте блестит,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сперва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несмело,</a:t>
            </a:r>
          </a:p>
          <a:p>
            <a:pPr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Потом все явственней, созвездий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бисер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белый.</a:t>
            </a:r>
          </a:p>
          <a:p>
            <a:pPr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Задумчиво глядя на проблески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лучей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Я вижу: первою встает над темной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чащей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На бледном западе струя свой свет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дрожащий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Венера дивная, честь и краса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ночей.</a:t>
            </a:r>
          </a:p>
          <a:p>
            <a:pPr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тех пор как сладки нам любовь,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ее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страданья,</a:t>
            </a:r>
          </a:p>
          <a:p>
            <a:pPr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С тобою делим мы надежды,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ожиданья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К нам благосклонная вечерняя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звезда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В эфирной глубине голубовато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серой</a:t>
            </a:r>
          </a:p>
          <a:p>
            <a:pPr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Как властно ты влечешь к себе мой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взор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, Венера!</a:t>
            </a:r>
          </a:p>
          <a:p>
            <a:pPr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Одну тебя встречать хотелось мне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всегда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В ближайшей к нам звезде наш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разум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ищет разум.</a:t>
            </a:r>
          </a:p>
          <a:p>
            <a:pPr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Мы с вами, существа, невидимые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глазом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Как нас вы славите, вас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прославляем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мы.</a:t>
            </a:r>
          </a:p>
          <a:p>
            <a:pPr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Так выйти хочется нам за пределы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круга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Так жажда велика узнать, любить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друг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друга,</a:t>
            </a:r>
          </a:p>
          <a:p>
            <a:pPr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Так далеко душа лучи стремит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тьмы!</a:t>
            </a: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ru-RU" dirty="0" smtClean="0"/>
              <a:t>«ЛУНА»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539552" y="5445224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1000" dirty="0" smtClean="0"/>
              <a:t>Луна – единственный естественный спутник Земли, второй по яркости объект на земном небосводе.</a:t>
            </a:r>
            <a:endParaRPr lang="ru-RU" sz="1000" dirty="0"/>
          </a:p>
        </p:txBody>
      </p:sp>
      <p:pic>
        <p:nvPicPr>
          <p:cNvPr id="5" name="Содержимое 4" descr="лун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1628800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5025" y="476672"/>
            <a:ext cx="4041775" cy="5649491"/>
          </a:xfrm>
        </p:spPr>
        <p:txBody>
          <a:bodyPr>
            <a:no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Константин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Бальмонт 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Луна богата силою внушенья,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Вокруг нее всегда витает тайна.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Она нам вторит: «Жизнь есть отраженье,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Но этот призрак дышит не случайно».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Своим лучом, лучом бледно-зеленым,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Она ласкает, странно так волнуя,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И душу побуждает к долгим стонам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Влияньем рокового поцелуя.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Своим ущербом, смертью двухнедельной,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И новым полновластным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воссияньем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Она твердит о грусти не бесцельной,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О том, что свет нас ждет за умираньем.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Но нас маня надеждой незабвенной,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Сама она уснула в бледной дали,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Красавица тоски беспеременной,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Верховная владычица печали!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>
              <a:buNone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1899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ЛУНА</a:t>
            </a:r>
            <a:br>
              <a:rPr lang="ru-RU" dirty="0" smtClean="0"/>
            </a:br>
            <a:r>
              <a:rPr lang="ru-RU" sz="2700" dirty="0" smtClean="0"/>
              <a:t>(«МЕСЯЦ»)</a:t>
            </a:r>
            <a:endParaRPr lang="ru-RU" sz="2700" dirty="0"/>
          </a:p>
        </p:txBody>
      </p:sp>
      <p:pic>
        <p:nvPicPr>
          <p:cNvPr id="5" name="Содержимое 4" descr="месяц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4464496" cy="30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038600" cy="57935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            А.С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 Пушкин. 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Зачем из облака выходишь,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Уединенная луна ,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И на подушки, сквозь окна,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Сиянье тусклое наводишь?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Явленьем пасмурным своим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Ты будишь грустные мечтанья,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Любви напрасные страданья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И строгим разумом моим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Чуть усыпленные желанья.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Летите прочь, воспоминанья!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Засни, несчастная любовь!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Уж не бывать той ночи вновь,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Когда спокойное сиянье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Твоих таинственных лучей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Сквозь темный завес проницало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И бледно, бледно озаряло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Красу любовницы моей.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Почто, минуты, вы летели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Тогда столь быстрой чередой?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И тени легкие редели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Пред неожиданной зарей?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Зачем ты, месяц, укатился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И в небе светлом утонул?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Зачем луч утренний блеснул?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Зачем я с милою простился?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пушк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260648"/>
            <a:ext cx="1220168" cy="138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ru-RU" dirty="0" smtClean="0"/>
              <a:t>«САТУРН»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530120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1000" dirty="0" smtClean="0"/>
              <a:t>Сатурн – шестая планета от Солнца и вторая по размеру в Солнечной Системе после Юпитера. Обладает кольцевой системой, состоящей из частичек льда, горных пород и пыли.</a:t>
            </a:r>
            <a:endParaRPr lang="ru-RU" sz="1000" dirty="0"/>
          </a:p>
        </p:txBody>
      </p:sp>
      <p:pic>
        <p:nvPicPr>
          <p:cNvPr id="5" name="Содержимое 4" descr="сатурн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4040188" cy="2424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5025" y="908720"/>
            <a:ext cx="4041775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            </a:t>
            </a:r>
          </a:p>
          <a:p>
            <a:pPr>
              <a:buNone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               Иван Бунин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900" dirty="0" smtClean="0">
                <a:latin typeface="Arial" pitchFamily="34" charset="0"/>
                <a:cs typeface="Arial" pitchFamily="34" charset="0"/>
              </a:rPr>
            </a:b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Рассеянные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огненные зерна</a:t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latin typeface="Arial" pitchFamily="34" charset="0"/>
                <a:cs typeface="Arial" pitchFamily="34" charset="0"/>
              </a:rPr>
              <a:t>Произрастают в мире без конца.</a:t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latin typeface="Arial" pitchFamily="34" charset="0"/>
                <a:cs typeface="Arial" pitchFamily="34" charset="0"/>
              </a:rPr>
              <a:t>При виде звезд душа на миг покорна:</a:t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latin typeface="Arial" pitchFamily="34" charset="0"/>
                <a:cs typeface="Arial" pitchFamily="34" charset="0"/>
              </a:rPr>
              <a:t>Непостижим и вечен труд творца.</a:t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latin typeface="Arial" pitchFamily="34" charset="0"/>
                <a:cs typeface="Arial" pitchFamily="34" charset="0"/>
              </a:rPr>
              <a:t>Но к полночи восходит на востоке</a:t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latin typeface="Arial" pitchFamily="34" charset="0"/>
                <a:cs typeface="Arial" pitchFamily="34" charset="0"/>
              </a:rPr>
              <a:t>Мертвец Сатурн — и блещет, как свинец.</a:t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latin typeface="Arial" pitchFamily="34" charset="0"/>
                <a:cs typeface="Arial" pitchFamily="34" charset="0"/>
              </a:rPr>
              <a:t>Воистину зловещи и жестоки</a:t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latin typeface="Arial" pitchFamily="34" charset="0"/>
                <a:cs typeface="Arial" pitchFamily="34" charset="0"/>
              </a:rPr>
              <a:t>Твои дела, творец!</a:t>
            </a:r>
          </a:p>
          <a:p>
            <a:pPr>
              <a:buNone/>
            </a:pPr>
            <a:r>
              <a:rPr lang="ru-RU" sz="1500" dirty="0" smtClean="0"/>
              <a:t> </a:t>
            </a:r>
          </a:p>
          <a:p>
            <a:pPr>
              <a:buNone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9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ru-RU" dirty="0" smtClean="0"/>
              <a:t>«МЕРКУРИЙ»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5373216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1000" dirty="0" smtClean="0"/>
              <a:t>Меркурий – самая близкая к Солнцу планета. Это самая маленькая планета Солнечной Системы.</a:t>
            </a:r>
            <a:endParaRPr lang="ru-RU" sz="1000" dirty="0"/>
          </a:p>
        </p:txBody>
      </p:sp>
      <p:pic>
        <p:nvPicPr>
          <p:cNvPr id="5" name="Содержимое 4" descr="меркурий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7" y="1844824"/>
            <a:ext cx="3690411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5004048" y="620688"/>
            <a:ext cx="3682752" cy="55054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Сергей Богданов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Путь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наш по экватору,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Огонь в иллюминаторе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и стрелка индикатора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дошла до пятисот.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Идем по маслу золота,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плывем в озерах олова,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и даже черта голого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сюда не занесет !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Проклятая планета,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где вечность только лето,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где солнце на полнеба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и тени не найти,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где сутки больше года,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и адова погода,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и где еще полгода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нам предстоит ползти!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ru-RU" dirty="0" smtClean="0"/>
              <a:t>МИРА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522920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1000" dirty="0" smtClean="0"/>
              <a:t>Мира Кита – одна из самых интересных звезд. Она то становится ослепительно яркой, то невидимой даже в бинокль.</a:t>
            </a:r>
            <a:endParaRPr lang="ru-RU" sz="1000" dirty="0"/>
          </a:p>
        </p:txBody>
      </p:sp>
      <p:pic>
        <p:nvPicPr>
          <p:cNvPr id="5" name="Содержимое 4" descr="мира кит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3276600" cy="242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5025" y="908720"/>
            <a:ext cx="4041775" cy="521744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Иван Бунин</a:t>
            </a:r>
          </a:p>
          <a:p>
            <a:pPr>
              <a:buNone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Тебя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зовут божественною,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Мира, 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Царицею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 созвездии Кита.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Таинственна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как талисманы Пирра,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Твоей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недолгой жизни красота. 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как слеза, прозрачна и чиста,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как рубин, блестишь среди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эфира.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Но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не за блеск и дивные цвета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Тебя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зовут божественною, Мира. 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Ты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 сонме звезд, среди ночных огней,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Нежнее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всех. Не ты одна играешь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Как самоцвет: есть ярче и пышней. 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ты живешь.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Ты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меркнешь, умираешь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вновь горишь. Как феникс древних дней,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Чтоб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возродиться к жизни -ты сгораешь.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«СОЛНЦЕ» </a:t>
            </a:r>
            <a:r>
              <a:rPr lang="ru-RU" sz="2000" dirty="0" smtClean="0"/>
              <a:t>(отрывок)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Владимир Маяковский</a:t>
            </a:r>
            <a:endParaRPr lang="ru-RU" dirty="0"/>
          </a:p>
        </p:txBody>
      </p:sp>
      <p:pic>
        <p:nvPicPr>
          <p:cNvPr id="5" name="Содержимое 4" descr="солнц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40386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8064" y="188640"/>
            <a:ext cx="3538736" cy="59375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…В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окошки,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в двери,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в щель войдя,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валилась солнца масса,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ввалилось;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дух переведя,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заговорило басом: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"Гоню обратно я огни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впервые с сотворенья.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Ты звал меня?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Чаи гони,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гони, поэт, варенье!"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Слеза из глаз у самого -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жара с ума сводила,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но я ему -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на самовар: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"Ну что ж,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садись, светило!"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Черт дернул дерзости мои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орать ему,-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сконфужен,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я сел на уголок скамьи,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боюсь - не вышло б хуже!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Но странная из солнца </a:t>
            </a:r>
            <a:r>
              <a:rPr lang="ru-RU" sz="800" dirty="0" err="1" smtClean="0">
                <a:latin typeface="Arial" pitchFamily="34" charset="0"/>
                <a:cs typeface="Arial" pitchFamily="34" charset="0"/>
              </a:rPr>
              <a:t>ясь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струилась,-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и степенность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забыв,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сижу, </a:t>
            </a:r>
            <a:r>
              <a:rPr lang="ru-RU" sz="800" dirty="0" err="1" smtClean="0">
                <a:latin typeface="Arial" pitchFamily="34" charset="0"/>
                <a:cs typeface="Arial" pitchFamily="34" charset="0"/>
              </a:rPr>
              <a:t>разговорясь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с светилом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постепенно.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Про то,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про это говорю,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что-де заела Роста,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а солнце: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"Ладно,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не горюй,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смотри на вещи просто!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А мне, ты думаешь,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Светить легко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- Поди, попробуй! -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А вот идешь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- взялось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идти,</a:t>
            </a:r>
          </a:p>
          <a:p>
            <a:pPr>
              <a:buNone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идешь - и светишь в оба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!«…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маяковск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404664"/>
            <a:ext cx="958602" cy="1313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«НЕБО и ЗВЕЗДЫ»      </a:t>
            </a:r>
            <a:endParaRPr lang="ru-RU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038600" cy="550547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Лермонтов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М.Ю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   Чисто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вечернее небо,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Ясны далёкие звёзды,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Ясны, как счастье ребёнка;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О! для чего мне нельзя и подумать: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Звёзды, вы ясны, как счастье моё!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Чем ты несчастлив?-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Скажут мне люди.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Тем я несчастлив,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Добрые люди, что звёзды и небо-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Звёзды и небо!- а я человек!...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Люди друг к другу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Зависть питают,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Я же, напротив,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Только завидую звёздам прекрасным,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Только их место занять бы желал.</a:t>
            </a:r>
          </a:p>
          <a:p>
            <a:pPr algn="ctr">
              <a:buNone/>
            </a:pPr>
            <a:r>
              <a:rPr lang="ru-RU" sz="2200" i="1" dirty="0" smtClean="0"/>
              <a:t>1831 г.</a:t>
            </a:r>
            <a:endParaRPr lang="ru-RU" sz="2200" i="1" dirty="0"/>
          </a:p>
        </p:txBody>
      </p:sp>
      <p:pic>
        <p:nvPicPr>
          <p:cNvPr id="7" name="Содержимое 6" descr="звезд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431848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лермонт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268760"/>
            <a:ext cx="1005840" cy="1325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/>
          <a:lstStyle/>
          <a:p>
            <a:r>
              <a:rPr lang="ru-RU" dirty="0" smtClean="0"/>
              <a:t>«ЗВЕЗДЫ»</a:t>
            </a:r>
            <a:endParaRPr lang="ru-RU" dirty="0"/>
          </a:p>
        </p:txBody>
      </p:sp>
      <p:pic>
        <p:nvPicPr>
          <p:cNvPr id="5" name="Содержимое 4" descr="звез неб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4356787" cy="3567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476672"/>
            <a:ext cx="3966592" cy="546206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Сергей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Есенин </a:t>
            </a:r>
          </a:p>
          <a:p>
            <a:pPr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Звёздочки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ясные, звёзды высокие!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Что вы храните в себе, что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скрываете?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Звёзды, таящие мысли глубокие,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Силой какою вы душу пленяете? 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Частые звёздочки, звёздочки тесные!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Что в вас прекрасного, что в вас могучего?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Чем увлекаете, звёзды небесные,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Силу великую знания жгучего?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 почему так, когда вы сияете,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Маните в небо, в объятья широкие?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Смотрите нежно так, сердце ласкаете,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Звёзды небесные, звёзды далёкие!</a:t>
            </a:r>
          </a:p>
        </p:txBody>
      </p:sp>
      <p:pic>
        <p:nvPicPr>
          <p:cNvPr id="6" name="Рисунок 5" descr="esen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836712"/>
            <a:ext cx="102139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/>
          <a:lstStyle/>
          <a:p>
            <a:r>
              <a:rPr lang="ru-RU" dirty="0" smtClean="0"/>
              <a:t>«НОЧЬ…»</a:t>
            </a:r>
            <a:endParaRPr lang="ru-RU" dirty="0"/>
          </a:p>
        </p:txBody>
      </p:sp>
      <p:pic>
        <p:nvPicPr>
          <p:cNvPr id="5" name="Содержимое 4" descr="f_17533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060848"/>
            <a:ext cx="399297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412776"/>
            <a:ext cx="3682752" cy="471338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Иван Бунин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письмена, мерцают в тверди синей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Плеяды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Вега, Марс и Орион.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Люблю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я их теченье над пустыней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тайный смысл их царственных имен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 Как ныне я,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мирьяды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глаз следили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Их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древний путь. И в глубине веков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Все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для кого они во тьме светили,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Исчезли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 ней, как след среди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песков.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бун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196752"/>
            <a:ext cx="1122040" cy="1122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ru-RU" dirty="0" smtClean="0"/>
              <a:t>ЗЕМЛЯ</a:t>
            </a:r>
            <a:endParaRPr lang="ru-RU" dirty="0"/>
          </a:p>
        </p:txBody>
      </p:sp>
      <p:pic>
        <p:nvPicPr>
          <p:cNvPr id="5" name="Содержимое 4" descr="земл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4038600" cy="3670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764704"/>
            <a:ext cx="3898776" cy="536145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Я. Аким</a:t>
            </a:r>
          </a:p>
          <a:p>
            <a:pPr>
              <a:buNone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Есть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одна планета-сад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В этом космосе холодном.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Только здесь леса шумят,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Птиц скликая перелётных,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Лишь на ней одной цветут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Ландыши в траве зелёной,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И стрекозы только тут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В речку смотрят удивлённо...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Береги свою планету -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Ведь другой, похожей, нету!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700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       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/>
          <a:lstStyle/>
          <a:p>
            <a:r>
              <a:rPr lang="ru-RU" dirty="0" smtClean="0"/>
              <a:t>«СИРИУС»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83568" y="5373216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1000" dirty="0" smtClean="0"/>
              <a:t>Сириус – ярчайшая звезда ночного неба. Это одна из ближайших к нам звезд.</a:t>
            </a:r>
            <a:endParaRPr lang="ru-RU" sz="1000" dirty="0"/>
          </a:p>
        </p:txBody>
      </p:sp>
      <p:pic>
        <p:nvPicPr>
          <p:cNvPr id="5" name="Содержимое 4" descr="сириус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4040188" cy="2737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5025" y="548680"/>
            <a:ext cx="4041775" cy="557748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Иван Алексеевич Бунин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Где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ты, звезда моя заветная,</a:t>
            </a:r>
          </a:p>
          <a:p>
            <a:pPr algn="ctr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Венец небесной красоты?</a:t>
            </a:r>
          </a:p>
          <a:p>
            <a:pPr algn="ctr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Очарованье безответное</a:t>
            </a:r>
          </a:p>
          <a:p>
            <a:pPr algn="ctr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Снегов и лунной высоты?</a:t>
            </a:r>
          </a:p>
          <a:p>
            <a:pPr algn="ctr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Где молодость простая,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чистая</a:t>
            </a:r>
          </a:p>
          <a:p>
            <a:pPr algn="ctr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кругу любимом и родном,</a:t>
            </a:r>
          </a:p>
          <a:p>
            <a:pPr algn="ctr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 старый дом, и ель смолистая</a:t>
            </a:r>
          </a:p>
          <a:p>
            <a:pPr algn="ctr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 сугробах белых под окном?</a:t>
            </a:r>
          </a:p>
          <a:p>
            <a:pPr algn="ctr">
              <a:buNone/>
            </a:pPr>
            <a:r>
              <a:rPr lang="ru-RU" sz="1400" i="1" dirty="0" smtClean="0"/>
              <a:t>1922</a:t>
            </a:r>
            <a:endParaRPr lang="ru-RU" sz="1400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/>
          <a:lstStyle/>
          <a:p>
            <a:r>
              <a:rPr lang="ru-RU" dirty="0" smtClean="0"/>
              <a:t>«МАРС»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9552" y="566124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1000" dirty="0" smtClean="0"/>
              <a:t>Марс – четвертая по удаленности планета от Солнца. Марс иногда называют «Красная планета»  из-за красноватого оттенка поверхности, придаваемого ей оксидом железа.</a:t>
            </a:r>
            <a:endParaRPr lang="ru-RU" sz="1000" dirty="0"/>
          </a:p>
        </p:txBody>
      </p:sp>
      <p:pic>
        <p:nvPicPr>
          <p:cNvPr id="5" name="Содержимое 4" descr="марс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5025" y="764704"/>
            <a:ext cx="4041775" cy="5361459"/>
          </a:xfrm>
        </p:spPr>
        <p:txBody>
          <a:bodyPr>
            <a:normAutofit fontScale="32500" lnSpcReduction="20000"/>
          </a:bodyPr>
          <a:lstStyle/>
          <a:p>
            <a:endParaRPr lang="ru-RU" sz="4500" b="1" dirty="0" smtClean="0">
              <a:latin typeface="Arial" pitchFamily="34" charset="0"/>
              <a:cs typeface="Arial" pitchFamily="34" charset="0"/>
            </a:endParaRPr>
          </a:p>
          <a:p>
            <a:endParaRPr lang="ru-RU" sz="4500" b="1" dirty="0" smtClean="0">
              <a:latin typeface="Arial" pitchFamily="34" charset="0"/>
              <a:cs typeface="Arial" pitchFamily="34" charset="0"/>
            </a:endParaRPr>
          </a:p>
          <a:p>
            <a:endParaRPr lang="ru-RU" sz="45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500" b="1" dirty="0" smtClean="0">
                <a:latin typeface="Arial" pitchFamily="34" charset="0"/>
                <a:cs typeface="Arial" pitchFamily="34" charset="0"/>
              </a:rPr>
              <a:t>Константин</a:t>
            </a:r>
            <a:r>
              <a:rPr lang="ru-RU" sz="4500" b="1" dirty="0" smtClean="0">
                <a:latin typeface="Arial" pitchFamily="34" charset="0"/>
                <a:cs typeface="Arial" pitchFamily="34" charset="0"/>
              </a:rPr>
              <a:t> Бальмонт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b="1" i="1" dirty="0" smtClean="0">
                <a:latin typeface="Arial" pitchFamily="34" charset="0"/>
                <a:cs typeface="Arial" pitchFamily="34" charset="0"/>
              </a:rPr>
            </a:br>
            <a:endParaRPr lang="ru-RU" sz="40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>
              <a:buNone/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     От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 полюса до полюса Пустыня.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Песчаник красный. Мергель-желтоцвет.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И синий аспид. Зори прошлых лет.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Зелёных царств отцветшая  святыня.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Где жизнь была, там грёза смерти ныне.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Горенье охры. Между всех планет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Тот красочный особо виден бред.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Опал. Огонь в опаловой твердыне.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Лишь полюсы ещё способны петь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Песнь бытия нетленными снегами.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Весной истаивая, родниками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На красную они ложатся медь.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И говорят через пространство с нами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Невнятное, играя письменами.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i="1" dirty="0" smtClean="0">
                <a:latin typeface="Arial" pitchFamily="34" charset="0"/>
                <a:cs typeface="Arial" pitchFamily="34" charset="0"/>
              </a:rPr>
              <a:t>1917</a:t>
            </a:r>
            <a:endParaRPr lang="ru-RU" sz="40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бальмон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1124744"/>
            <a:ext cx="1008137" cy="1322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МАРС</a:t>
            </a:r>
            <a:br>
              <a:rPr lang="ru-RU" dirty="0" smtClean="0"/>
            </a:br>
            <a:r>
              <a:rPr lang="ru-RU" sz="2000" dirty="0" smtClean="0"/>
              <a:t>(«ЗВЕЗДНОЙ НОЧЬЮ»)</a:t>
            </a:r>
            <a:endParaRPr lang="ru-RU" sz="2000" dirty="0"/>
          </a:p>
        </p:txBody>
      </p:sp>
      <p:pic>
        <p:nvPicPr>
          <p:cNvPr id="5" name="Содержимое 4" descr="марс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3683971" cy="316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604867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         Александр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 Коваленков</a:t>
            </a:r>
            <a:r>
              <a:rPr lang="ru-RU" sz="29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9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>Загадочно мерцая в окулярах,</a:t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>Плывёт сквозь тьму космических глубин</a:t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>Оранжевый сосед земного шара,</a:t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>Фантазий и утопий властелин – </a:t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>Марс.</a:t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>        </a:t>
            </a:r>
            <a:r>
              <a:rPr lang="ru-RU" sz="2900" dirty="0" err="1" smtClean="0">
                <a:latin typeface="Arial" pitchFamily="34" charset="0"/>
                <a:cs typeface="Arial" pitchFamily="34" charset="0"/>
              </a:rPr>
              <a:t>Миллионовёрстным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 расстояньем</a:t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>Уменьшен, в детский мячик превращён,</a:t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>Плывёт, мерцает гаснущим сияньем</a:t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>Закатных, нам неведомых времён.</a:t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>Кто дышит атмосферой разрежённой</a:t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>И, может быть, следит который век</a:t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>За нашею планетою зелёной,</a:t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>Где марсиан придумал человек!</a:t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>Трёхногие гиганты страшной сказки,</a:t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>Железные грибы багровой тьмы…</a:t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>Уэллс их создал людям для острастки,</a:t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>Пугая слишком смелые умы.</a:t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>Нет, не затем мечта стремилась к свету</a:t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>И сердце Циолковского влекла,</a:t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>Чтоб вестницей войны послать ракету,</a:t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>Туда, где жизнь спасения ждала!</a:t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>Не угадать и назначить срока, </a:t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>Но он настанет, это день и час,</a:t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>Когда мы встретим тех, кто издалёка,</a:t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>Надежды не теряя, верил в нас.</a:t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endParaRPr lang="ru-RU" sz="29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900" i="1" dirty="0" smtClean="0">
                <a:latin typeface="Arial" pitchFamily="34" charset="0"/>
                <a:cs typeface="Arial" pitchFamily="34" charset="0"/>
              </a:rPr>
              <a:t>1955</a:t>
            </a:r>
            <a:endParaRPr lang="ru-RU" sz="2900" i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ru-RU" dirty="0" smtClean="0"/>
              <a:t>«ВЕНЕРА»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67544" y="558924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1000" dirty="0" smtClean="0"/>
              <a:t>Венера – вторая внутренняя планета Солнечной Системы и третий по яркости объект на небе Земли. Ее также называют «Вечерняя» или «Утренняя Звезда», иногда «Сестра Земли».</a:t>
            </a:r>
            <a:endParaRPr lang="ru-RU" sz="1000" dirty="0"/>
          </a:p>
        </p:txBody>
      </p:sp>
      <p:pic>
        <p:nvPicPr>
          <p:cNvPr id="5" name="Содержимое 4" descr="венер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5025" y="764704"/>
            <a:ext cx="4041775" cy="536145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500" b="1" dirty="0" smtClean="0">
                <a:latin typeface="Arial" pitchFamily="34" charset="0"/>
                <a:cs typeface="Arial" pitchFamily="34" charset="0"/>
              </a:rPr>
              <a:t>                   Николай</a:t>
            </a:r>
            <a:r>
              <a:rPr lang="ru-RU" sz="4500" b="1" dirty="0" smtClean="0">
                <a:latin typeface="Arial" pitchFamily="34" charset="0"/>
                <a:cs typeface="Arial" pitchFamily="34" charset="0"/>
              </a:rPr>
              <a:t> Гумилев</a:t>
            </a:r>
            <a:r>
              <a:rPr lang="ru-RU" sz="34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34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3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4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>На далёкой звезде Венере</a:t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>Солнце пламенней и золотистей,</a:t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>На Венере, ах, на Венере </a:t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>У деревьев синие листья.</a:t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>Всюду вольные звонкие воды,</a:t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>Реки, гейзеры, водопады</a:t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>Распевают в полдень песнь свободы,</a:t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>Ночью пламенеют, как лампады.</a:t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>На Венере, ах, на Венере</a:t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>Нету слов обидных или властных,</a:t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>Говорят ангелы на Венере</a:t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>Языком из одних только гласных.</a:t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>Если скажут </a:t>
            </a:r>
            <a:r>
              <a:rPr lang="ru-RU" sz="4800" i="1" dirty="0" err="1" smtClean="0">
                <a:latin typeface="Arial" pitchFamily="34" charset="0"/>
                <a:cs typeface="Arial" pitchFamily="34" charset="0"/>
              </a:rPr>
              <a:t>еа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 и </a:t>
            </a:r>
            <a:r>
              <a:rPr lang="ru-RU" sz="4800" i="1" dirty="0" smtClean="0">
                <a:latin typeface="Arial" pitchFamily="34" charset="0"/>
                <a:cs typeface="Arial" pitchFamily="34" charset="0"/>
              </a:rPr>
              <a:t>аи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,</a:t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>Это – радостное обещанье,</a:t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i="1" dirty="0" err="1" smtClean="0">
                <a:latin typeface="Arial" pitchFamily="34" charset="0"/>
                <a:cs typeface="Arial" pitchFamily="34" charset="0"/>
              </a:rPr>
              <a:t>Уо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ru-RU" sz="4800" i="1" dirty="0" err="1" smtClean="0">
                <a:latin typeface="Arial" pitchFamily="34" charset="0"/>
                <a:cs typeface="Arial" pitchFamily="34" charset="0"/>
              </a:rPr>
              <a:t>ао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 – о древнем рае</a:t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>Золотое воспоминанье.</a:t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>На Венере, ах, на Венере</a:t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>Нету смерти терпкой и душной,</a:t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>Если умирают на Венере,</a:t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>Превращаются в пар воздушный.</a:t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>И блуждают золотые дымы</a:t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>В синих, синих вечерних кущах,</a:t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>Или, как радостные пилигримы,</a:t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>Навещают ещё живущих.</a:t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endParaRPr lang="ru-RU" sz="4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800" i="1" dirty="0" smtClean="0">
                <a:latin typeface="Arial" pitchFamily="34" charset="0"/>
                <a:cs typeface="Arial" pitchFamily="34" charset="0"/>
              </a:rPr>
              <a:t>Июль</a:t>
            </a:r>
            <a:r>
              <a:rPr lang="ru-RU" sz="4800" i="1" dirty="0" smtClean="0">
                <a:latin typeface="Arial" pitchFamily="34" charset="0"/>
                <a:cs typeface="Arial" pitchFamily="34" charset="0"/>
              </a:rPr>
              <a:t> 1921</a:t>
            </a:r>
          </a:p>
          <a:p>
            <a:endParaRPr lang="ru-RU" dirty="0"/>
          </a:p>
        </p:txBody>
      </p:sp>
      <p:pic>
        <p:nvPicPr>
          <p:cNvPr id="6" name="Рисунок 5" descr="гумиле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476672"/>
            <a:ext cx="1013470" cy="1392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664</Words>
  <Application>Microsoft Office PowerPoint</Application>
  <PresentationFormat>Экран (4:3)</PresentationFormat>
  <Paragraphs>184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МИР ЗВЕЗД В ПОЭЗИИ</vt:lpstr>
      <vt:lpstr>«НЕБО и ЗВЕЗДЫ»      </vt:lpstr>
      <vt:lpstr>«ЗВЕЗДЫ»</vt:lpstr>
      <vt:lpstr>«НОЧЬ…»</vt:lpstr>
      <vt:lpstr>ЗЕМЛЯ</vt:lpstr>
      <vt:lpstr>«СИРИУС»</vt:lpstr>
      <vt:lpstr>«МАРС»</vt:lpstr>
      <vt:lpstr>МАРС («ЗВЕЗДНОЙ НОЧЬЮ»)</vt:lpstr>
      <vt:lpstr>«ВЕНЕРА»</vt:lpstr>
      <vt:lpstr>«ВЕНЕРА, вечерняя звезда»</vt:lpstr>
      <vt:lpstr>«ЛУНА»</vt:lpstr>
      <vt:lpstr>ЛУНА («МЕСЯЦ»)</vt:lpstr>
      <vt:lpstr>«САТУРН»</vt:lpstr>
      <vt:lpstr>«МЕРКУРИЙ»</vt:lpstr>
      <vt:lpstr>МИРА</vt:lpstr>
      <vt:lpstr>«СОЛНЦЕ» (отрывок) Владимир Маяковский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42</cp:revision>
  <dcterms:created xsi:type="dcterms:W3CDTF">2010-10-21T20:57:11Z</dcterms:created>
  <dcterms:modified xsi:type="dcterms:W3CDTF">2010-10-21T23:51:24Z</dcterms:modified>
</cp:coreProperties>
</file>