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B05AEE-DB2E-4B70-845E-27774C394E0E}" type="datetimeFigureOut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D2D7BF-C252-4270-B0D9-D564E0E50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8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BFF8-7651-49C7-BF98-9C4A796BC799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D4F3-9979-4FFC-B697-74D43D06E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2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C684-4059-49A2-9AA2-3F88128C38A8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21C5-CA0A-488C-A1AD-B933F2B67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2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87F28-E287-4494-B093-9653389F9980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CB71-849A-4A3A-A88E-D204871F9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8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EDC6-3A06-42B8-8CCE-00908CB4D7FB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26831-DAE4-44D1-BF89-E771C59E6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3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7055-8D32-445A-A374-688D7F9A5550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CBF7-D7EA-4284-AACC-11FF5563C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6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E5EC-C970-4563-998B-2A901C74786C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A04C-AE06-4B30-8A19-BC641D32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5B21-7AC0-45FE-BB9D-D9226096A442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AEEF-1811-4569-AB1F-A3D407F5D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6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6385-2BD1-4EC5-BEF7-ADA494CD7D0C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BA4E-9DE4-4D2F-BC81-90E7F436C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8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30C7-6A6B-40C9-96EF-D44751FE5A93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32D6-47F7-45CA-BB32-B41ECB8B7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9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35D2-F517-4F73-BBDF-EC69138D34E5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F0AD-50D1-4B9D-806E-ECC5DDF01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6705-2C2A-4ED7-BE97-8A5B5D26C600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6752-FDD8-476A-8B22-F0D598DBA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2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6E9C5E-ECE7-4177-B124-903F695E7D41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682833-2551-4E9E-8BA1-83472570F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Ребусы по истории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77888" y="2060848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/>
              <a:t>Средневековые горожане и их жизнь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148738-065B-4314-938E-B6BE3A993672}" type="datetime1">
              <a:rPr lang="ru-RU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DFE42-4C15-4ADA-9BE1-0C08C118579B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8" name="Picture 6" descr="C:\Users\Ольга\Desktop\1\Мои рисунки\Английский язык\животные\Hor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40831"/>
            <a:ext cx="23812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8364" y="-143999"/>
            <a:ext cx="5261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3079" name="Picture 7" descr="C:\Users\Ольга\Desktop\1\Мои рисунки\Английский язык\части тела\fg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00161"/>
            <a:ext cx="15875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9912" y="2055591"/>
            <a:ext cx="1703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3  4</a:t>
            </a:r>
            <a:endParaRPr lang="ru-RU" sz="5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79912" y="2251161"/>
            <a:ext cx="576064" cy="7277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3662" y="2251161"/>
            <a:ext cx="502394" cy="601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C:\Users\Ольга\Desktop\1\Мои рисунки\Английский язык\природа\Su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40831"/>
            <a:ext cx="2148830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36427" y="0"/>
            <a:ext cx="1415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450912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663300"/>
                </a:solidFill>
              </a:rPr>
              <a:t>Констанце </a:t>
            </a:r>
            <a:endParaRPr lang="ru-RU" sz="9600" b="1" i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FEDC6-3A06-42B8-8CCE-00908CB4D7FB}" type="datetime1">
              <a:rPr lang="ru-RU" smtClean="0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26831-DAE4-44D1-BF89-E771C59E683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6386" name="Picture 2" descr="C:\Users\Ольга\Desktop\1\Мои рисунки\Английский язык\животные\D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04" y="841251"/>
            <a:ext cx="2292846" cy="22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Ольга\Desktop\1\Мои рисунки\Английский язык\птицы\Eag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71500"/>
            <a:ext cx="2390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56421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6741" y="-11849"/>
            <a:ext cx="1908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0404" y="4509120"/>
            <a:ext cx="6025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663300"/>
                </a:solidFill>
              </a:rPr>
              <a:t>Собор </a:t>
            </a:r>
            <a:endParaRPr lang="ru-RU" sz="96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FEDC6-3A06-42B8-8CCE-00908CB4D7FB}" type="datetime1">
              <a:rPr lang="ru-RU" smtClean="0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26831-DAE4-44D1-BF89-E771C59E68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7410" name="Picture 2" descr="C:\Users\Ольга\Desktop\1\Мои рисунки\Английский язык\природа\She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7984" y="980728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к</a:t>
            </a:r>
            <a:r>
              <a:rPr lang="ru-RU" sz="6000" dirty="0" smtClean="0"/>
              <a:t>    т</a:t>
            </a:r>
            <a:endParaRPr lang="ru-RU" sz="6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04048" y="1488559"/>
            <a:ext cx="57606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27984" y="2002610"/>
            <a:ext cx="208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6</a:t>
            </a:r>
            <a:endParaRPr lang="ru-RU" sz="8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427984" y="2276872"/>
            <a:ext cx="864096" cy="936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87624" y="4064946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/>
              <a:t>Ратуша </a:t>
            </a:r>
            <a:endParaRPr lang="ru-RU" sz="9600" b="1" i="1" dirty="0"/>
          </a:p>
        </p:txBody>
      </p:sp>
    </p:spTree>
    <p:extLst>
      <p:ext uri="{BB962C8B-B14F-4D97-AF65-F5344CB8AC3E}">
        <p14:creationId xmlns:p14="http://schemas.microsoft.com/office/powerpoint/2010/main" val="2833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FEDC6-3A06-42B8-8CCE-00908CB4D7FB}" type="datetime1">
              <a:rPr lang="ru-RU" smtClean="0"/>
              <a:pPr>
                <a:defRPr/>
              </a:pPr>
              <a:t>29.10.2012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26831-DAE4-44D1-BF89-E771C59E683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6</a:t>
            </a:r>
            <a:endParaRPr lang="ru-RU" sz="9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50228" y="3781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-891480"/>
            <a:ext cx="34563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0" dirty="0" smtClean="0"/>
              <a:t>Р</a:t>
            </a:r>
            <a:endParaRPr lang="ru-RU" sz="40000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620688"/>
            <a:ext cx="208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00B050"/>
                </a:solidFill>
              </a:rPr>
              <a:t>де</a:t>
            </a:r>
            <a:endParaRPr lang="ru-RU" sz="8800" b="1" i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1068" y="4437112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663300"/>
                </a:solidFill>
              </a:rPr>
              <a:t>Шедевр</a:t>
            </a:r>
            <a:endParaRPr lang="ru-RU" sz="96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0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История  3">
  <a:themeElements>
    <a:clrScheme name="Другая 39">
      <a:dk1>
        <a:srgbClr val="63242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 3</Template>
  <TotalTime>23</TotalTime>
  <Words>33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Arial</vt:lpstr>
      <vt:lpstr>История 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dc:description>http://aida.ucoz.ru</dc:description>
  <cp:lastModifiedBy>Ольга</cp:lastModifiedBy>
  <cp:revision>3</cp:revision>
  <dcterms:created xsi:type="dcterms:W3CDTF">2012-10-29T12:40:35Z</dcterms:created>
  <dcterms:modified xsi:type="dcterms:W3CDTF">2012-10-29T13:03:51Z</dcterms:modified>
  <cp:category>шаблоны к Powerpoint</cp:category>
</cp:coreProperties>
</file>