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5CD6F7-8E37-4600-A768-42083CF8F164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C4FCF6-081F-4C90-BB5B-8686E2A07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26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FEF6-EE5B-4C15-A33E-CF9DE5785928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8303-0E01-4AEC-895B-0DD718C52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5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8E18-BA2E-4777-998B-CEDAB610CDFF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C69C-C0F9-4184-AAA8-23DE67D83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7D079-95DC-400C-8269-33F16C5C2320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B116-CDBD-49F5-93C5-4552F19D7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F95F-27BC-4469-8612-87711031C2AF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6798-6D66-4EA6-9A59-C13A5534C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608F-7BA7-4932-B8DC-9479EF813501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87BB-8159-4C9E-A300-090BAB6F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C89D-F553-4977-9E90-3F3699CBDE29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67848-B3FD-444D-A674-821405CD3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6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646C-011E-4887-BB29-6B10A35D83E8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E26B-59DD-4F93-BEFA-DE472AF95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1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5AA8-6731-449B-9C0C-81BBA6D81D79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2BE5-AB94-4D5E-974C-919908308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1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59A3-6F29-4EC0-8331-06DC5C4A9986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CECE-503A-4AE9-8805-8A7A1A6A8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1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A196-C4FE-43AA-860C-71595F3F17A7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3C00-BEC4-48F7-A023-C1820B9E2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0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82D4-B1F6-46DD-BDD5-AF655388069C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F420-5F06-4DB2-9696-EF761E328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CC60DA-786B-4300-B44A-9134D08C70F2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185C18-E472-4B80-8658-013E6E246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0080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Ребусы по истории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28872-4697-418C-8D0D-2C6C19F905DC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8" name="Picture 6" descr="C:\Users\Ольга\Desktop\1\Мои рисунки\Английский язык\продукты\R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1572766" cy="15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2318" y="-30180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Users\Ольга\Desktop\1\Мои рисунки\Английский язык\продукты\fd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60174"/>
            <a:ext cx="15875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9473" y="0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Ольга\Desktop\1\Мои рисунки\Английский язык\животные\Tig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47750"/>
            <a:ext cx="1628724" cy="14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-30180"/>
            <a:ext cx="907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C:\Users\Ольга\Desktop\1\Мои рисунки\Растения\цветы\лил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48" y="2611174"/>
            <a:ext cx="142240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15338" y="1826344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5935" y="4208288"/>
            <a:ext cx="6589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Кастилия 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E59A3-6F29-4EC0-8331-06DC5C4A9986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FCECE-503A-4AE9-8805-8A7A1A6A86A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6386" name="Picture 2" descr="C:\Users\Ольга\Desktop\1\Мои рисунки\Английский язык\продукты\fd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8784"/>
            <a:ext cx="1416896" cy="14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618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60" y="889883"/>
            <a:ext cx="16271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1447" y="36186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04664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0048" y="3509084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Хартия</a:t>
            </a:r>
            <a:r>
              <a:rPr lang="ru-RU" sz="8000" dirty="0" smtClean="0"/>
              <a:t>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846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E59A3-6F29-4EC0-8331-06DC5C4A9986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FCECE-503A-4AE9-8805-8A7A1A6A86A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4" name="Рисунок 4" descr="пена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5" y="1324159"/>
            <a:ext cx="2010151" cy="1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4444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125" y="321447"/>
            <a:ext cx="1692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п</a:t>
            </a:r>
            <a:r>
              <a:rPr lang="ru-RU" sz="6000" dirty="0" smtClean="0"/>
              <a:t>  г</a:t>
            </a:r>
            <a:endParaRPr lang="ru-RU" sz="6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50485" y="620688"/>
            <a:ext cx="581155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C:\Users\Ольга\Desktop\1\Мои рисунки\Английский язык\продукты\fd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89" y="1614109"/>
            <a:ext cx="15875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16855" y="783112"/>
            <a:ext cx="15023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с  х</a:t>
            </a:r>
            <a:endParaRPr lang="ru-RU" sz="66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16855" y="1052736"/>
            <a:ext cx="708584" cy="5613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60232" y="869949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9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5929" y="3645024"/>
            <a:ext cx="6552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6600" b="1" dirty="0" smtClean="0"/>
              <a:t>Генрих </a:t>
            </a:r>
            <a:r>
              <a:rPr lang="en-US" sz="7200" b="1" dirty="0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7200" b="1" dirty="0">
              <a:solidFill>
                <a:srgbClr val="63242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b="1" dirty="0" smtClean="0"/>
              <a:t> </a:t>
            </a:r>
            <a:r>
              <a:rPr lang="ru-RU" sz="6600" dirty="0" smtClean="0"/>
              <a:t>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484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E59A3-6F29-4EC0-8331-06DC5C4A9986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FCECE-503A-4AE9-8805-8A7A1A6A86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8434" name="Picture 2" descr="C:\Users\Ольга\Desktop\1\Мои рисунки\Анимационные картинки\еда продукты\a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12477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755576" y="836712"/>
            <a:ext cx="79208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 descr="C:\Users\Ольга\Desktop\1\Мои рисунки\Английский язык\квартира\la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1337320" cy="1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4264" y="51882"/>
            <a:ext cx="912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C:\Users\Ольга\Desktop\1\Мои рисунки\Английский язык\животные\hedgeho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33" y="1772816"/>
            <a:ext cx="2381249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6129" y="534742"/>
            <a:ext cx="1778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ж</a:t>
            </a:r>
            <a:r>
              <a:rPr lang="ru-RU" sz="6600" dirty="0" smtClean="0"/>
              <a:t>  н</a:t>
            </a:r>
            <a:endParaRPr lang="ru-RU" sz="6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656129" y="836712"/>
            <a:ext cx="889328" cy="658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28384" y="1362610"/>
            <a:ext cx="873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8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653136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Парламент 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4746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E59A3-6F29-4EC0-8331-06DC5C4A9986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FCECE-503A-4AE9-8805-8A7A1A6A86A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418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2">
                    <a:lumMod val="10000"/>
                  </a:schemeClr>
                </a:solidFill>
              </a:rPr>
              <a:t>К</a:t>
            </a:r>
            <a:endParaRPr lang="ru-RU" sz="8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458" name="Picture 2" descr="C:\Users\Ольга\Desktop\1\Мои рисунки\Английский язык\фрукты\Lem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0" y="1173857"/>
            <a:ext cx="1572171" cy="11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6110" y="283412"/>
            <a:ext cx="1806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о</a:t>
            </a:r>
            <a:r>
              <a:rPr lang="ru-RU" sz="6600" dirty="0" smtClean="0"/>
              <a:t>  е</a:t>
            </a:r>
            <a:endParaRPr lang="ru-RU" sz="6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5776" y="692696"/>
            <a:ext cx="432048" cy="4811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3" descr="C:\Users\Ольга\Desktop\1\Мои рисунки\Английский язык\животные\C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24907"/>
            <a:ext cx="1322761" cy="15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8" y="525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569586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</a:rPr>
              <a:t>V</a:t>
            </a:r>
            <a:endParaRPr lang="ru-RU" sz="9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5424" y="3703244"/>
            <a:ext cx="5998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800" dirty="0" smtClean="0">
                <a:solidFill>
                  <a:schemeClr val="tx1">
                    <a:lumMod val="75000"/>
                  </a:schemeClr>
                </a:solidFill>
              </a:rPr>
              <a:t>Климент </a:t>
            </a:r>
            <a:r>
              <a:rPr lang="en-US" sz="9600" dirty="0">
                <a:solidFill>
                  <a:schemeClr val="tx1">
                    <a:lumMod val="75000"/>
                  </a:schemeClr>
                </a:solidFill>
              </a:rPr>
              <a:t>V</a:t>
            </a:r>
            <a:endParaRPr lang="ru-RU" sz="9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8800" dirty="0" smtClean="0"/>
              <a:t> 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2995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E59A3-6F29-4EC0-8331-06DC5C4A9986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FCECE-503A-4AE9-8805-8A7A1A6A86A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908720"/>
            <a:ext cx="165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rgbClr val="0070C0"/>
                </a:solidFill>
              </a:rPr>
              <a:t>И</a:t>
            </a:r>
            <a:endParaRPr lang="ru-RU" sz="1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282" y="908720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Ольга\Desktop\1\Мои рисунки\Английский язык\животные\Ho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58846"/>
            <a:ext cx="2107108" cy="1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0160" y="0"/>
            <a:ext cx="862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Ольга\Desktop\1\Мои рисунки\Английский язык\части тела\fg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04" y="591051"/>
            <a:ext cx="15875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6501" y="1919082"/>
            <a:ext cx="16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2 1</a:t>
            </a:r>
            <a:endParaRPr lang="ru-RU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653136"/>
            <a:ext cx="7045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Авиньон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28981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стория  3">
  <a:themeElements>
    <a:clrScheme name="Другая 39">
      <a:dk1>
        <a:srgbClr val="63242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3</Template>
  <TotalTime>45</TotalTime>
  <Words>52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История 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dc:description>http://aida.ucoz.ru</dc:description>
  <cp:lastModifiedBy>Ольга</cp:lastModifiedBy>
  <cp:revision>5</cp:revision>
  <dcterms:created xsi:type="dcterms:W3CDTF">2012-12-20T14:04:55Z</dcterms:created>
  <dcterms:modified xsi:type="dcterms:W3CDTF">2012-12-20T14:50:45Z</dcterms:modified>
  <cp:category>шаблоны к Powerpoint</cp:category>
</cp:coreProperties>
</file>