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A7BD-E1C8-4D05-AE58-AD1DA4F52179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EC06-FD2D-4548-9913-2D46F9CD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5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A7BD-E1C8-4D05-AE58-AD1DA4F52179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EC06-FD2D-4548-9913-2D46F9CD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08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A7BD-E1C8-4D05-AE58-AD1DA4F52179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EC06-FD2D-4548-9913-2D46F9CD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59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A7BD-E1C8-4D05-AE58-AD1DA4F52179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EC06-FD2D-4548-9913-2D46F9CD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01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A7BD-E1C8-4D05-AE58-AD1DA4F52179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EC06-FD2D-4548-9913-2D46F9CD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67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A7BD-E1C8-4D05-AE58-AD1DA4F52179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EC06-FD2D-4548-9913-2D46F9CD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46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A7BD-E1C8-4D05-AE58-AD1DA4F52179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EC06-FD2D-4548-9913-2D46F9CD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82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A7BD-E1C8-4D05-AE58-AD1DA4F52179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EC06-FD2D-4548-9913-2D46F9CD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A7BD-E1C8-4D05-AE58-AD1DA4F52179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EC06-FD2D-4548-9913-2D46F9CD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31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A7BD-E1C8-4D05-AE58-AD1DA4F52179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EC06-FD2D-4548-9913-2D46F9CD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59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A7BD-E1C8-4D05-AE58-AD1DA4F52179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8EC06-FD2D-4548-9913-2D46F9CD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94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DA7BD-E1C8-4D05-AE58-AD1DA4F52179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8EC06-FD2D-4548-9913-2D46F9CD3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15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276456" cy="2304256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7030A0"/>
                </a:solidFill>
              </a:rPr>
              <a:t>Ребусы по истории</a:t>
            </a:r>
            <a:endParaRPr lang="ru-RU" sz="66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17526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Тема: Во времена «Ленивых королей»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1\Мои рисунки\Английский язык\продукты\fd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07" y="692696"/>
            <a:ext cx="1763088" cy="183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12439" y="-387424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2" y="43736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8990" y="-387424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397406"/>
            <a:ext cx="792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92D050"/>
                </a:solidFill>
              </a:rPr>
              <a:t>И</a:t>
            </a:r>
            <a:endParaRPr lang="ru-RU" sz="9600" b="1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548680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г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9785" y="4077072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err="1" smtClean="0">
                <a:solidFill>
                  <a:srgbClr val="002060"/>
                </a:solidFill>
              </a:rPr>
              <a:t>Хлодвиг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6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764704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92D050"/>
                </a:solidFill>
              </a:rPr>
              <a:t>my</a:t>
            </a:r>
            <a:endParaRPr lang="ru-RU" sz="9600" dirty="0">
              <a:solidFill>
                <a:srgbClr val="92D050"/>
              </a:solidFill>
            </a:endParaRPr>
          </a:p>
        </p:txBody>
      </p:sp>
      <p:pic>
        <p:nvPicPr>
          <p:cNvPr id="2050" name="Picture 2" descr="C:\Users\Ольга\Desktop\1\Мои рисунки\Английский язык\птицы\Eag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639" y="386834"/>
            <a:ext cx="23907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076093" y="-531440"/>
            <a:ext cx="81945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Ольга\Desktop\1\Мои рисунки\Английский язык\город\Cab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97034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3461" y="4725144"/>
            <a:ext cx="60067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002060"/>
                </a:solidFill>
              </a:rPr>
              <a:t>Майордом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69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Ольга\Desktop\1\Мои рисунки\КАРТИНКИ\предметы\продукты\OLIVES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86111"/>
            <a:ext cx="1739823" cy="22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Ольга\Desktop\1\Мои рисунки\КАРТИНКИ\предметы\одежда\WIMBC313.di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8" y="116632"/>
            <a:ext cx="290515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 flipH="1">
            <a:off x="1452575" y="1340768"/>
            <a:ext cx="887177" cy="25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96163" y="-659845"/>
            <a:ext cx="1512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,,,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-668198"/>
            <a:ext cx="1512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,,,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3077" name="Picture 5" descr="C:\Users\Ольга\Desktop\1\Мои рисунки\Английский язык\части тела\fg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052736"/>
            <a:ext cx="1587500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417978" y="56545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о</a:t>
            </a:r>
            <a:endParaRPr lang="ru-RU" sz="60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7524328" y="476672"/>
            <a:ext cx="432048" cy="28803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35888" y="124985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4437112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002060"/>
                </a:solidFill>
              </a:rPr>
              <a:t>Каролинг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85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Ольга\Desktop\1\Мои рисунки\Английский язык\насекомые\Spi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8613"/>
            <a:ext cx="2214932" cy="241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4959" y="2540223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1 3 2</a:t>
            </a:r>
            <a:endParaRPr lang="ru-RU" sz="4400" dirty="0"/>
          </a:p>
        </p:txBody>
      </p:sp>
      <p:pic>
        <p:nvPicPr>
          <p:cNvPr id="5123" name="Picture 3" descr="C:\Users\Ольга\Desktop\1\Мои рисунки\Английский язык\действия\To_drin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84956"/>
            <a:ext cx="2824708" cy="282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25533" y="158613"/>
            <a:ext cx="11967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7431" y="1220441"/>
            <a:ext cx="11967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Е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03927" y="4088192"/>
            <a:ext cx="64367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002060"/>
                </a:solidFill>
              </a:rPr>
              <a:t>Пуатье 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79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Ольга\Desktop\1\Мои рисунки\Растения\цветы\ма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2656"/>
            <a:ext cx="18796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11140" y="0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818834"/>
            <a:ext cx="1512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Р</a:t>
            </a:r>
            <a:endParaRPr lang="ru-RU" sz="9600" dirty="0"/>
          </a:p>
        </p:txBody>
      </p:sp>
      <p:pic>
        <p:nvPicPr>
          <p:cNvPr id="6147" name="Picture 3" descr="C:\Users\Ольга\Desktop\1\Мои рисунки\Английский язык\части тела\Back_bod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13359"/>
            <a:ext cx="2751027" cy="38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18538" y="13696"/>
            <a:ext cx="10600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0392" y="1461335"/>
            <a:ext cx="6914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Л</a:t>
            </a:r>
            <a:endParaRPr lang="ru-RU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454774" y="4437112"/>
            <a:ext cx="7978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err="1" smtClean="0">
                <a:solidFill>
                  <a:srgbClr val="002060"/>
                </a:solidFill>
              </a:rPr>
              <a:t>Мартелл</a:t>
            </a:r>
            <a:r>
              <a:rPr lang="ru-RU" sz="9600" dirty="0" smtClean="0">
                <a:solidFill>
                  <a:srgbClr val="002060"/>
                </a:solidFill>
              </a:rPr>
              <a:t> 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54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flipV="1">
            <a:off x="395536" y="1052736"/>
            <a:ext cx="2232248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71800" y="-171400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1398260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man</a:t>
            </a:r>
            <a:endParaRPr lang="ru-RU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472514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err="1" smtClean="0">
                <a:solidFill>
                  <a:srgbClr val="002060"/>
                </a:solidFill>
              </a:rPr>
              <a:t>Стремен</a:t>
            </a:r>
            <a:r>
              <a:rPr lang="ru-RU" sz="9600" dirty="0" smtClean="0">
                <a:solidFill>
                  <a:srgbClr val="002060"/>
                </a:solidFill>
              </a:rPr>
              <a:t> 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50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Ольга\Desktop\1\Мои рисунки\Английский язык\предметы\Hair_dry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365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3768" y="0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888998"/>
            <a:ext cx="288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138084"/>
            <a:ext cx="8194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,,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4005064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002060"/>
                </a:solidFill>
              </a:rPr>
              <a:t>Феод 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6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43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Ребусы по истории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 по истории</dc:title>
  <dc:creator>Ольга</dc:creator>
  <cp:lastModifiedBy>Ольга</cp:lastModifiedBy>
  <cp:revision>5</cp:revision>
  <dcterms:created xsi:type="dcterms:W3CDTF">2012-10-01T22:07:48Z</dcterms:created>
  <dcterms:modified xsi:type="dcterms:W3CDTF">2012-10-01T23:00:51Z</dcterms:modified>
</cp:coreProperties>
</file>