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81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6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3793" autoAdjust="0"/>
  </p:normalViewPr>
  <p:slideViewPr>
    <p:cSldViewPr>
      <p:cViewPr varScale="1">
        <p:scale>
          <a:sx n="95" d="100"/>
          <a:sy n="95" d="100"/>
        </p:scale>
        <p:origin x="-9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dd02478434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92233"/>
            <a:ext cx="7010636" cy="5265767"/>
          </a:xfrm>
          <a:prstGeom prst="rect">
            <a:avLst/>
          </a:prstGeom>
        </p:spPr>
      </p:pic>
      <p:sp>
        <p:nvSpPr>
          <p:cNvPr id="5" name="Горизонтальный свиток 4"/>
          <p:cNvSpPr/>
          <p:nvPr/>
        </p:nvSpPr>
        <p:spPr>
          <a:xfrm>
            <a:off x="323528" y="116632"/>
            <a:ext cx="8496944" cy="12961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Моя золотая библиотека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0694" y="4286256"/>
            <a:ext cx="350046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человек;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медведь;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космический    пришелец</a:t>
            </a:r>
            <a:r>
              <a:rPr lang="ru-RU" sz="4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67544" y="530976"/>
            <a:ext cx="75963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 него нет таких сильных ног, как у нас, у Него  нет  ни  крыльев сокола, ни ловкости ласки, ни зубов лисицы, и все же Он стал  самым  сильным  из  всех.  Ибо  Он - великий борец!</a:t>
            </a:r>
            <a:r>
              <a:rPr lang="ru-RU" sz="3200" i="1" dirty="0" smtClean="0">
                <a:latin typeface="Calibri"/>
                <a:ea typeface="Calibri"/>
                <a:cs typeface="Times New Roman"/>
              </a:rPr>
              <a:t> (из произведения Ф. </a:t>
            </a:r>
            <a:r>
              <a:rPr lang="ru-RU" sz="3200" i="1" dirty="0" err="1" smtClean="0">
                <a:latin typeface="Calibri"/>
                <a:ea typeface="Calibri"/>
                <a:cs typeface="Times New Roman"/>
              </a:rPr>
              <a:t>Зальтена</a:t>
            </a:r>
            <a:r>
              <a:rPr lang="ru-RU" sz="3200" i="1" dirty="0" smtClean="0">
                <a:latin typeface="Calibri"/>
                <a:ea typeface="Calibri"/>
                <a:cs typeface="Times New Roman"/>
              </a:rPr>
              <a:t> «</a:t>
            </a:r>
            <a:r>
              <a:rPr lang="ru-RU" sz="3200" i="1" dirty="0" err="1" smtClean="0">
                <a:latin typeface="Calibri"/>
                <a:ea typeface="Calibri"/>
                <a:cs typeface="Times New Roman"/>
              </a:rPr>
              <a:t>Бэмби</a:t>
            </a:r>
            <a:r>
              <a:rPr lang="ru-RU" sz="3200" i="1" dirty="0" smtClean="0">
                <a:latin typeface="Calibri"/>
                <a:ea typeface="Calibri"/>
                <a:cs typeface="Times New Roman"/>
              </a:rPr>
              <a:t>»)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ком идёт речь?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228327"/>
            <a:ext cx="3240360" cy="234883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85728"/>
            <a:ext cx="78597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8. За что долину назвали Мёртвой? </a:t>
            </a:r>
            <a:r>
              <a:rPr lang="ru-RU" sz="36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             В. Сладкова «На горах»)</a:t>
            </a:r>
            <a:endParaRPr lang="ru-RU" sz="36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3214686"/>
            <a:ext cx="3571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безвкусье;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безводье;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безцветье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magesCACE5G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20888"/>
            <a:ext cx="4608512" cy="344399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285728"/>
            <a:ext cx="85010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9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Чудовищная птица</a:t>
            </a:r>
            <a:r>
              <a:rPr lang="ru-RU" sz="48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В. Сладкова «На горах»)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3429000"/>
            <a:ext cx="3143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орёл;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беркут;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сип.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CAXF3JQ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916832"/>
            <a:ext cx="5546265" cy="366949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0034" y="222903"/>
            <a:ext cx="81439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10.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такой Зазнайка?</a:t>
            </a:r>
            <a:r>
              <a:rPr lang="ru-RU" sz="48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В. Сладкова «На горах»)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92080" y="3717032"/>
            <a:ext cx="33575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совёнок;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зайчонок;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CARU0L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462" y="2043734"/>
            <a:ext cx="4193578" cy="419357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-57191"/>
            <a:ext cx="821537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latin typeface="Arial" pitchFamily="34" charset="0"/>
                <a:ea typeface="Times New Roman" pitchFamily="18" charset="0"/>
              </a:rPr>
              <a:t>11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Вставь пропущенные слова в тексте</a:t>
            </a:r>
            <a:r>
              <a:rPr lang="ru-RU" sz="4400" dirty="0" smtClean="0">
                <a:latin typeface="Arial" pitchFamily="34" charset="0"/>
                <a:ea typeface="Times New Roman" pitchFamily="18" charset="0"/>
              </a:rPr>
              <a:t>: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</a:t>
            </a:r>
            <a:r>
              <a:rPr lang="ru-RU" sz="44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произведения         В. Сладкова 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«В 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горах»)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Тропинки в горах разбегаются лучиками. И у каждой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тропинки свой смысл.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Вот одна протянулась к родничку - это ….... тропинка. Другая в лес, к валежнику, - это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……..</a:t>
            </a:r>
            <a:r>
              <a:rPr kumimoji="0" lang="ru-RU" sz="3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Вьётся, вьётся, спешит вниз, в долину, ……. тропинка - дорога к дому.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286388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Слова для справок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водяная, дровяная, домашняя.</a:t>
            </a:r>
            <a:endParaRPr lang="ru-RU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«Питомцы зоопарка» написала…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628" y="3857628"/>
            <a:ext cx="38163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А.Барто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В.Осеева;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В.Чаплина.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agesCA8CY90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3528392" cy="485846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13. Кого звали Таской?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В. </a:t>
            </a:r>
            <a:r>
              <a:rPr lang="ru-RU" sz="32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Чаплиной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«Питомцы зоопарка»)</a:t>
            </a:r>
            <a:endParaRPr lang="ru-RU" sz="32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3933056"/>
            <a:ext cx="3571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лисёнка;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тигрёнка;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рысёнка.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agesCA8W9VW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92896"/>
            <a:ext cx="5102364" cy="369148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42852"/>
            <a:ext cx="88404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Любимое лакомство Таски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3429000"/>
            <a:ext cx="4071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мороженое;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мясо;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фрукты.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00108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В. </a:t>
            </a:r>
            <a:r>
              <a:rPr lang="ru-RU" sz="32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Чаплиной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«Питомцы зоопарка»)</a:t>
            </a:r>
            <a:endParaRPr lang="ru-RU" sz="32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magesCABE6K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708920"/>
            <a:ext cx="4725594" cy="3126529"/>
          </a:xfrm>
          <a:prstGeom prst="rect">
            <a:avLst/>
          </a:prstGeom>
        </p:spPr>
      </p:pic>
      <p:pic>
        <p:nvPicPr>
          <p:cNvPr id="7" name="Рисунок 6" descr="imagesCAK013F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52009" y="1700808"/>
            <a:ext cx="2119833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692696"/>
            <a:ext cx="68357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15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Как звали львёнка?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3573016"/>
            <a:ext cx="3240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Кинули;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Бросили;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Оставили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CA5I22CT.jpg"/>
          <p:cNvPicPr>
            <a:picLocks noChangeAspect="1"/>
          </p:cNvPicPr>
          <p:nvPr/>
        </p:nvPicPr>
        <p:blipFill>
          <a:blip r:embed="rId2" cstate="print"/>
          <a:srcRect t="4798" r="2609" b="6430"/>
          <a:stretch>
            <a:fillRect/>
          </a:stretch>
        </p:blipFill>
        <p:spPr>
          <a:xfrm>
            <a:off x="467544" y="2636912"/>
            <a:ext cx="5122299" cy="33843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1340768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В. </a:t>
            </a:r>
            <a:r>
              <a:rPr lang="ru-RU" sz="32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Чаплиной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«Питомцы зоопарка»)</a:t>
            </a:r>
            <a:endParaRPr lang="ru-RU" sz="32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16. Малышкой звали…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077072"/>
            <a:ext cx="3744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обезьянку;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кошку;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собаку.</a:t>
            </a:r>
          </a:p>
        </p:txBody>
      </p:sp>
      <p:pic>
        <p:nvPicPr>
          <p:cNvPr id="5" name="Рисунок 4" descr="imagesCA50707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996952"/>
            <a:ext cx="4536504" cy="31334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9552" y="134076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В. </a:t>
            </a:r>
            <a:r>
              <a:rPr lang="ru-RU" sz="32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Чаплиной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«Питомцы зоопарка»)</a:t>
            </a:r>
            <a:endParaRPr lang="ru-RU" sz="32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2987824" y="260648"/>
            <a:ext cx="6048672" cy="108012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 </a:t>
            </a:r>
            <a:r>
              <a:rPr lang="ru-RU" sz="4000" dirty="0" smtClean="0"/>
              <a:t>блок. «Природа и мы»</a:t>
            </a:r>
            <a:endParaRPr lang="ru-RU" sz="4000" dirty="0"/>
          </a:p>
        </p:txBody>
      </p:sp>
      <p:pic>
        <p:nvPicPr>
          <p:cNvPr id="5" name="Рисунок 4" descr="24095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872208" cy="2920644"/>
          </a:xfrm>
          <a:prstGeom prst="rect">
            <a:avLst/>
          </a:prstGeom>
        </p:spPr>
      </p:pic>
      <p:pic>
        <p:nvPicPr>
          <p:cNvPr id="6" name="Рисунок 5" descr="1002278493.jpg"/>
          <p:cNvPicPr>
            <a:picLocks noChangeAspect="1"/>
          </p:cNvPicPr>
          <p:nvPr/>
        </p:nvPicPr>
        <p:blipFill>
          <a:blip r:embed="rId3" cstate="print"/>
          <a:srcRect l="19324" r="18617"/>
          <a:stretch>
            <a:fillRect/>
          </a:stretch>
        </p:blipFill>
        <p:spPr>
          <a:xfrm>
            <a:off x="3203848" y="1916832"/>
            <a:ext cx="1800200" cy="2900815"/>
          </a:xfrm>
          <a:prstGeom prst="rect">
            <a:avLst/>
          </a:prstGeom>
        </p:spPr>
      </p:pic>
      <p:pic>
        <p:nvPicPr>
          <p:cNvPr id="8" name="Рисунок 7" descr="CoverNorm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2564904"/>
            <a:ext cx="2562941" cy="3365996"/>
          </a:xfrm>
          <a:prstGeom prst="rect">
            <a:avLst/>
          </a:prstGeom>
        </p:spPr>
      </p:pic>
      <p:pic>
        <p:nvPicPr>
          <p:cNvPr id="9" name="Рисунок 8" descr="imagesCAJPSPG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3356992"/>
            <a:ext cx="2160240" cy="2754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260648"/>
            <a:ext cx="83884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17. Как белый медвежонок Фомка попал в  Москву?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4509120"/>
            <a:ext cx="67322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прилетел на самолёте;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приехал на поезде;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прибежал из леса.</a:t>
            </a:r>
          </a:p>
        </p:txBody>
      </p:sp>
      <p:pic>
        <p:nvPicPr>
          <p:cNvPr id="4" name="Рисунок 3" descr="imagesCABE6K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348880"/>
            <a:ext cx="3240361" cy="21438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772816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В. </a:t>
            </a:r>
            <a:r>
              <a:rPr lang="ru-RU" sz="32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Чаплиной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«Питомцы зоопарка»)</a:t>
            </a:r>
            <a:endParaRPr lang="ru-RU" sz="32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4048" y="4221088"/>
            <a:ext cx="3823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человек;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лисица;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выдрёнок.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18. </a:t>
            </a:r>
            <a:r>
              <a:rPr lang="ru-RU" sz="4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Ная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это …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agesCAMC50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4730758" cy="302112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95536" y="98072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(Из произведения В. </a:t>
            </a:r>
            <a:r>
              <a:rPr lang="ru-RU" sz="32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Чаплиной</a:t>
            </a:r>
            <a:r>
              <a:rPr lang="ru-RU" sz="3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«Питомцы зоопарка»)</a:t>
            </a:r>
            <a:endParaRPr lang="ru-RU" sz="32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19. Рассказ «Кот-ворюга» написал…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3429000"/>
            <a:ext cx="4824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М.Пришвин;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К.Паустовский;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А.Волков;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Д.Дефо.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untitledрррр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5" y="1927634"/>
            <a:ext cx="3456384" cy="443569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5008" y="332656"/>
            <a:ext cx="8461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Какого цвета был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кот-ворюга?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4221088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чёрный;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белый;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рыжий.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CAYR6VZ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204864"/>
            <a:ext cx="3950543" cy="4274841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476672"/>
            <a:ext cx="738031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21. Как звали петуха из рассказа «Кот-ворюга»?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40152" y="4149080"/>
            <a:ext cx="28083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Трепач;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Крикун;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Горлач.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untitledщщщ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204864"/>
            <a:ext cx="3384376" cy="416332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51520" y="260648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21. В какое имя был переименован кот-ворюга?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4221088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полицейский;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милиционер;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постовой.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untitledппппп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4032448" cy="322595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260647"/>
          <a:ext cx="4248474" cy="5976667"/>
        </p:xfrm>
        <a:graphic>
          <a:graphicData uri="http://schemas.openxmlformats.org/drawingml/2006/table">
            <a:tbl>
              <a:tblPr/>
              <a:tblGrid>
                <a:gridCol w="472250"/>
                <a:gridCol w="471806"/>
                <a:gridCol w="471806"/>
                <a:gridCol w="471806"/>
                <a:gridCol w="471806"/>
                <a:gridCol w="472250"/>
                <a:gridCol w="472250"/>
                <a:gridCol w="472250"/>
                <a:gridCol w="472250"/>
              </a:tblGrid>
              <a:tr h="450370">
                <a:tc rowSpan="5"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70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70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70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1792">
                <a:tc gridSpan="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7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73" marR="8273" marT="8273" marB="82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572000" y="0"/>
            <a:ext cx="4572000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Вопросы 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 вертикали: 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144145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Как звали обезьянку в книге «Питомцы зоопарка»? </a:t>
            </a:r>
          </a:p>
          <a:p>
            <a:pPr marL="342900" marR="144145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Главные герои рассказа Н. Сладкова «Весенняя баня».</a:t>
            </a:r>
          </a:p>
          <a:p>
            <a:pPr marL="342900" marR="144145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Кто из птичьих птенцов появляется зимой?</a:t>
            </a:r>
          </a:p>
          <a:p>
            <a:pPr marR="144145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 горизонтали: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144145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Кого звали Марьям в книге                                  В. </a:t>
            </a:r>
            <a:r>
              <a:rPr lang="ru-RU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Чаплиной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</a:p>
          <a:p>
            <a:pPr marL="342900" marR="144145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Кличка львенка в произведении «Питомцы зоопарка.</a:t>
            </a:r>
          </a:p>
          <a:p>
            <a:pPr marL="342900" marR="144145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Кому принадлежат эти слова? </a:t>
            </a:r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(из произведения Ф. </a:t>
            </a:r>
            <a:r>
              <a:rPr lang="ru-RU" i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Зальтена</a:t>
            </a:r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 «</a:t>
            </a:r>
            <a:r>
              <a:rPr lang="ru-RU" i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Бэмби</a:t>
            </a:r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r>
              <a:rPr lang="ru-RU" i="1" dirty="0" smtClean="0">
                <a:latin typeface="Calibri"/>
                <a:ea typeface="Calibri"/>
                <a:cs typeface="Times New Roman"/>
              </a:rPr>
              <a:t>)</a:t>
            </a:r>
            <a:endParaRPr lang="ru-RU" i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6541" y="116632"/>
            <a:ext cx="2987824" cy="7200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Кроссворд</a:t>
            </a:r>
            <a:endParaRPr lang="ru-RU" sz="3200" dirty="0"/>
          </a:p>
        </p:txBody>
      </p:sp>
      <p:pic>
        <p:nvPicPr>
          <p:cNvPr id="7" name="Рисунок 6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4869160"/>
            <a:ext cx="2411760" cy="1808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Правила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работы</a:t>
            </a:r>
            <a:r>
              <a:rPr lang="ru-RU" dirty="0" smtClean="0"/>
              <a:t> в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Мы активно слушаем, ведем переговоры, уважаем различные мнения, но отстаиваем свою точку зрения;</a:t>
            </a:r>
          </a:p>
          <a:p>
            <a:pPr lvl="0"/>
            <a:r>
              <a:rPr lang="ru-RU" sz="2800" dirty="0" smtClean="0"/>
              <a:t>мы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стремимся</a:t>
            </a:r>
            <a:r>
              <a:rPr lang="ru-RU" sz="2800" dirty="0" smtClean="0"/>
              <a:t> к достижению общих целей, строим доброжелательные отношения и командный дух в группе, мы говорим так, чтобы нас слышали только члены нашей группы, а не соседи;</a:t>
            </a:r>
          </a:p>
          <a:p>
            <a:pPr lvl="0"/>
            <a:r>
              <a:rPr lang="ru-RU" sz="2800" dirty="0" smtClean="0"/>
              <a:t>при проведении групповой работы каждый из нас выполняет определенную роль – капитан и участники команды.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20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 flipH="1">
            <a:off x="3491880" y="3140968"/>
            <a:ext cx="50405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К.Паустовский;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Н.Сладков;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А.Гайдар;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Ф.Зальтен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3568" y="1412776"/>
            <a:ext cx="77048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Автором книги «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Бемби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является: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magesCAPQVP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056896"/>
            <a:ext cx="2174490" cy="2996776"/>
          </a:xfrm>
          <a:prstGeom prst="rect">
            <a:avLst/>
          </a:prstGeom>
        </p:spPr>
      </p:pic>
      <p:sp>
        <p:nvSpPr>
          <p:cNvPr id="5" name="Горизонтальный свиток 4"/>
          <p:cNvSpPr/>
          <p:nvPr/>
        </p:nvSpPr>
        <p:spPr>
          <a:xfrm>
            <a:off x="467544" y="260648"/>
            <a:ext cx="4320480" cy="12961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Вопросы викторины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72008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1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lang="ru-RU" sz="40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Бемби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это: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5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44008" y="2240868"/>
            <a:ext cx="36724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котёнок;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мышонок;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оленёнок;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поросёнок.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magesCAKN6QW0.jpg"/>
          <p:cNvPicPr>
            <a:picLocks noChangeAspect="1"/>
          </p:cNvPicPr>
          <p:nvPr/>
        </p:nvPicPr>
        <p:blipFill>
          <a:blip r:embed="rId2" cstate="print"/>
          <a:srcRect t="20730"/>
          <a:stretch>
            <a:fillRect/>
          </a:stretch>
        </p:blipFill>
        <p:spPr>
          <a:xfrm>
            <a:off x="755576" y="2060848"/>
            <a:ext cx="3723471" cy="2791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846004"/>
            <a:ext cx="874846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Вставь пропущенные слова</a:t>
            </a:r>
            <a:r>
              <a:rPr lang="ru-RU" sz="4000" i="1" dirty="0" smtClean="0">
                <a:latin typeface="Calibri"/>
                <a:ea typeface="Calibri"/>
                <a:cs typeface="Times New Roman"/>
              </a:rPr>
              <a:t> (из произведения Ф. </a:t>
            </a:r>
            <a:r>
              <a:rPr lang="ru-RU" sz="4000" i="1" dirty="0" err="1" smtClean="0">
                <a:latin typeface="Calibri"/>
                <a:ea typeface="Calibri"/>
                <a:cs typeface="Times New Roman"/>
              </a:rPr>
              <a:t>Зальтена</a:t>
            </a:r>
            <a:r>
              <a:rPr lang="ru-RU" sz="4000" i="1" dirty="0" smtClean="0">
                <a:latin typeface="Calibri"/>
                <a:ea typeface="Calibri"/>
                <a:cs typeface="Times New Roman"/>
              </a:rPr>
              <a:t> «</a:t>
            </a:r>
            <a:r>
              <a:rPr lang="ru-RU" sz="4000" i="1" dirty="0" err="1" smtClean="0">
                <a:latin typeface="Calibri"/>
                <a:ea typeface="Calibri"/>
                <a:cs typeface="Times New Roman"/>
              </a:rPr>
              <a:t>Бэмби</a:t>
            </a:r>
            <a:r>
              <a:rPr lang="ru-RU" sz="4000" i="1" dirty="0" smtClean="0">
                <a:latin typeface="Calibri"/>
                <a:ea typeface="Calibri"/>
                <a:cs typeface="Times New Roman"/>
              </a:rPr>
              <a:t>»)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«По-прежнему слышался слабый писк………., порой высокий хохот …………. или радостный крик ………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 для справок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(синиц, дятла, вороны)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67544" y="55658"/>
            <a:ext cx="806489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«У–</a:t>
            </a: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ик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 У–</a:t>
            </a: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ик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,» - кричит он пронзительным, надсадным, полным ужаса голосом»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ком идёт речь?</a:t>
            </a:r>
            <a:r>
              <a:rPr lang="ru-RU" sz="4800" i="1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3600" i="1" dirty="0" smtClean="0">
                <a:latin typeface="Calibri"/>
                <a:ea typeface="Calibri"/>
                <a:cs typeface="Times New Roman"/>
              </a:rPr>
              <a:t>(из произведения Ф. </a:t>
            </a:r>
            <a:r>
              <a:rPr lang="ru-RU" sz="3600" i="1" dirty="0" err="1" smtClean="0">
                <a:latin typeface="Calibri"/>
                <a:ea typeface="Calibri"/>
                <a:cs typeface="Times New Roman"/>
              </a:rPr>
              <a:t>Зальтена</a:t>
            </a:r>
            <a:r>
              <a:rPr lang="ru-RU" sz="3600" i="1" dirty="0" smtClean="0">
                <a:latin typeface="Calibri"/>
                <a:ea typeface="Calibri"/>
                <a:cs typeface="Times New Roman"/>
              </a:rPr>
              <a:t> «</a:t>
            </a:r>
            <a:r>
              <a:rPr lang="ru-RU" sz="3600" i="1" dirty="0" err="1" smtClean="0">
                <a:latin typeface="Calibri"/>
                <a:ea typeface="Calibri"/>
                <a:cs typeface="Times New Roman"/>
              </a:rPr>
              <a:t>Бэмби</a:t>
            </a:r>
            <a:r>
              <a:rPr lang="ru-RU" sz="3600" i="1" dirty="0" smtClean="0">
                <a:latin typeface="Calibri"/>
                <a:ea typeface="Calibri"/>
                <a:cs typeface="Times New Roman"/>
              </a:rPr>
              <a:t>»)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140968"/>
            <a:ext cx="2952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петух;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волк;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сыч.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agesCAFG1D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00438"/>
            <a:ext cx="4553712" cy="2838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10093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r>
              <a:rPr lang="ru-RU" sz="4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Смотри, мама! – воскликнул </a:t>
            </a:r>
            <a:r>
              <a:rPr lang="ru-RU" sz="40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Бемби</a:t>
            </a:r>
            <a:r>
              <a:rPr lang="ru-RU" sz="4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- Цветочек полетел!</a:t>
            </a:r>
            <a:endParaRPr lang="ru-RU" sz="4000" i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Кого назвал </a:t>
            </a:r>
            <a:r>
              <a:rPr lang="ru-RU" sz="48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Бемби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цветочком?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3429000"/>
            <a:ext cx="3672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вертолёт;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муха;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пушинка;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бабочка.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magesCAL3GF1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934" y="3573016"/>
            <a:ext cx="4026088" cy="2679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652120" y="3212976"/>
            <a:ext cx="320562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человек;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кузнечик;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комар;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заяц.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32656"/>
            <a:ext cx="82809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 </a:t>
            </a:r>
            <a:r>
              <a:rPr lang="ru-RU" sz="4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«У него такое серьёзное  задумчивое лицо. И очень милое».</a:t>
            </a:r>
            <a:r>
              <a:rPr lang="ru-RU" sz="3600" i="1" dirty="0" smtClean="0">
                <a:latin typeface="Calibri"/>
                <a:ea typeface="Calibri"/>
                <a:cs typeface="Times New Roman"/>
              </a:rPr>
              <a:t>(Из произведения Ф. </a:t>
            </a:r>
            <a:r>
              <a:rPr lang="ru-RU" sz="3600" i="1" dirty="0" err="1" smtClean="0">
                <a:latin typeface="Calibri"/>
                <a:ea typeface="Calibri"/>
                <a:cs typeface="Times New Roman"/>
              </a:rPr>
              <a:t>Зальтена</a:t>
            </a:r>
            <a:r>
              <a:rPr lang="ru-RU" sz="3600" i="1" dirty="0" smtClean="0">
                <a:latin typeface="Calibri"/>
                <a:ea typeface="Calibri"/>
                <a:cs typeface="Times New Roman"/>
              </a:rPr>
              <a:t> «</a:t>
            </a:r>
            <a:r>
              <a:rPr lang="ru-RU" sz="3600" i="1" dirty="0" err="1" smtClean="0">
                <a:latin typeface="Calibri"/>
                <a:ea typeface="Calibri"/>
                <a:cs typeface="Times New Roman"/>
              </a:rPr>
              <a:t>Бэмби</a:t>
            </a:r>
            <a:r>
              <a:rPr lang="ru-RU" sz="3600" i="1" dirty="0" smtClean="0">
                <a:latin typeface="Calibri"/>
                <a:ea typeface="Calibri"/>
                <a:cs typeface="Times New Roman"/>
              </a:rPr>
              <a:t>»)</a:t>
            </a:r>
            <a:r>
              <a:rPr lang="ru-RU" sz="3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 ком идёт речь?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0014-014-Bem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143248"/>
            <a:ext cx="4536504" cy="34039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736</Words>
  <Application>Microsoft Office PowerPoint</Application>
  <PresentationFormat>Экран (4:3)</PresentationFormat>
  <Paragraphs>133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Слайд 1</vt:lpstr>
      <vt:lpstr>Слайд 2</vt:lpstr>
      <vt:lpstr>Правила работы в группе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Краснослободцева Ксения Вячеславовна</dc:creator>
  <cp:lastModifiedBy>seresvea</cp:lastModifiedBy>
  <cp:revision>25</cp:revision>
  <dcterms:created xsi:type="dcterms:W3CDTF">2012-10-30T11:27:26Z</dcterms:created>
  <dcterms:modified xsi:type="dcterms:W3CDTF">2013-01-23T13:43:30Z</dcterms:modified>
</cp:coreProperties>
</file>