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75" r:id="rId2"/>
    <p:sldId id="256" r:id="rId3"/>
    <p:sldId id="264" r:id="rId4"/>
    <p:sldId id="265" r:id="rId5"/>
    <p:sldId id="266" r:id="rId6"/>
    <p:sldId id="257" r:id="rId7"/>
    <p:sldId id="271" r:id="rId8"/>
    <p:sldId id="272" r:id="rId9"/>
    <p:sldId id="270" r:id="rId10"/>
    <p:sldId id="261" r:id="rId11"/>
    <p:sldId id="267" r:id="rId12"/>
    <p:sldId id="269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1F7A5-AA0C-4A94-B5C5-D8D6246D196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B180E-8D58-4479-8107-5238EEFB96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424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180E-8D58-4479-8107-5238EEFB96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28800"/>
            <a:ext cx="6172200" cy="201622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Урок русского языка по УМК «Перспективная начальная школа» в 4 классе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О.П.Шпанова</a:t>
            </a:r>
            <a:r>
              <a:rPr lang="ru-RU" dirty="0" smtClean="0">
                <a:solidFill>
                  <a:schemeClr val="tx1"/>
                </a:solidFill>
              </a:rPr>
              <a:t>, учитель начальных классов МБОУ «Шенкурская СОШ»  Архангельской области г. Шенкурска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9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–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  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Л +</a:t>
                      </a:r>
                      <a:r>
                        <a:rPr lang="ru-RU" baseline="0" dirty="0" smtClean="0"/>
                        <a:t> глагольный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3200" baseline="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00100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892149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178033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14744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29388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32223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89347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608115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607587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3071802" y="5357826"/>
            <a:ext cx="2214578" cy="500066"/>
          </a:xfrm>
          <a:prstGeom prst="arc">
            <a:avLst>
              <a:gd name="adj1" fmla="val 1064288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71802" y="6072206"/>
            <a:ext cx="17859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679157" y="6250801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143636" y="3929066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57950" y="392906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324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28992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00496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821505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000100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2000232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1321571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500166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428604"/>
            <a:ext cx="5638800" cy="61733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читаю</a:t>
            </a:r>
          </a:p>
          <a:p>
            <a:pPr algn="ctr">
              <a:buNone/>
            </a:pPr>
            <a:r>
              <a:rPr lang="ru-RU" sz="9600" dirty="0" smtClean="0"/>
              <a:t>читать</a:t>
            </a:r>
          </a:p>
          <a:p>
            <a:pPr algn="ctr">
              <a:buNone/>
            </a:pPr>
            <a:r>
              <a:rPr lang="ru-RU" sz="9600" dirty="0" smtClean="0"/>
              <a:t>читал</a:t>
            </a:r>
            <a:endParaRPr lang="ru-RU" sz="9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464711" y="1321579"/>
            <a:ext cx="10715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537075" y="1320785"/>
            <a:ext cx="10715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00496" y="785794"/>
            <a:ext cx="10715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00496" y="1857364"/>
            <a:ext cx="10715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86182" y="2071678"/>
            <a:ext cx="571504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7686" y="2071678"/>
            <a:ext cx="642942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036215" y="3464719"/>
            <a:ext cx="571504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572000" y="3429000"/>
            <a:ext cx="571504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Выпишите глаголы, разберите их по составу.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64399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ru-RU" sz="4000" dirty="0" smtClean="0"/>
              <a:t>Комарики  </a:t>
            </a:r>
            <a:r>
              <a:rPr lang="ru-RU" sz="4000" dirty="0" err="1" smtClean="0"/>
              <a:t>выб</a:t>
            </a:r>
            <a:r>
              <a:rPr lang="ru-RU" sz="4000" dirty="0" smtClean="0"/>
              <a:t>…жали  на п…ляну  и  заиграли  на  своих п…</a:t>
            </a:r>
            <a:r>
              <a:rPr lang="ru-RU" sz="4000" dirty="0" err="1" smtClean="0"/>
              <a:t>скливых</a:t>
            </a:r>
            <a:r>
              <a:rPr lang="ru-RU" sz="4000" dirty="0" smtClean="0"/>
              <a:t>  </a:t>
            </a:r>
            <a:r>
              <a:rPr lang="ru-RU" sz="4000" dirty="0" err="1" smtClean="0"/>
              <a:t>скрипо</a:t>
            </a:r>
            <a:r>
              <a:rPr lang="en-US" sz="4000" dirty="0" smtClean="0"/>
              <a:t>[</a:t>
            </a:r>
            <a:r>
              <a:rPr lang="ru-RU" sz="4000" dirty="0" smtClean="0"/>
              <a:t>ч</a:t>
            </a:r>
            <a:r>
              <a:rPr lang="en-US" sz="4000" dirty="0" smtClean="0"/>
              <a:t>’</a:t>
            </a:r>
            <a:r>
              <a:rPr lang="ru-RU" sz="4000" dirty="0" smtClean="0"/>
              <a:t>к</a:t>
            </a:r>
            <a:r>
              <a:rPr lang="en-US" sz="4000" dirty="0" smtClean="0"/>
              <a:t>]</a:t>
            </a:r>
            <a:r>
              <a:rPr lang="ru-RU" sz="4000" dirty="0" smtClean="0"/>
              <a:t>ах. Из-за ту</a:t>
            </a:r>
            <a:r>
              <a:rPr lang="en-US" sz="4000" dirty="0" smtClean="0"/>
              <a:t>[</a:t>
            </a:r>
            <a:r>
              <a:rPr lang="ru-RU" sz="4000" dirty="0" smtClean="0"/>
              <a:t>ч</a:t>
            </a:r>
            <a:r>
              <a:rPr lang="en-US" sz="4000" dirty="0" smtClean="0"/>
              <a:t>’]</a:t>
            </a:r>
            <a:r>
              <a:rPr lang="ru-RU" sz="4000" dirty="0" smtClean="0"/>
              <a:t> </a:t>
            </a:r>
            <a:r>
              <a:rPr lang="en-US" sz="4000" dirty="0" smtClean="0"/>
              <a:t> </a:t>
            </a:r>
            <a:r>
              <a:rPr lang="ru-RU" sz="4000" dirty="0" smtClean="0"/>
              <a:t>вышла  луна  и  п…плыла по  небу.  З…выла  с…бака, и </a:t>
            </a:r>
            <a:r>
              <a:rPr lang="ru-RU" sz="4000" dirty="0" err="1" smtClean="0"/>
              <a:t>лу</a:t>
            </a:r>
            <a:r>
              <a:rPr lang="ru-RU" sz="4000" dirty="0" smtClean="0"/>
              <a:t>(</a:t>
            </a:r>
            <a:r>
              <a:rPr lang="ru-RU" sz="4000" dirty="0" err="1" smtClean="0"/>
              <a:t>н</a:t>
            </a:r>
            <a:r>
              <a:rPr lang="ru-RU" sz="4000" dirty="0" smtClean="0"/>
              <a:t>/</a:t>
            </a:r>
            <a:r>
              <a:rPr lang="ru-RU" sz="4000" dirty="0" err="1" smtClean="0"/>
              <a:t>нн</a:t>
            </a:r>
            <a:r>
              <a:rPr lang="ru-RU" sz="4000" dirty="0" smtClean="0"/>
              <a:t>)</a:t>
            </a:r>
            <a:r>
              <a:rPr lang="ru-RU" sz="4000" dirty="0" err="1" smtClean="0"/>
              <a:t>ые</a:t>
            </a:r>
            <a:r>
              <a:rPr lang="ru-RU" sz="4000" dirty="0" smtClean="0"/>
              <a:t>  </a:t>
            </a:r>
            <a:r>
              <a:rPr lang="ru-RU" sz="4000" dirty="0" err="1" smtClean="0"/>
              <a:t>зайц</a:t>
            </a:r>
            <a:r>
              <a:rPr lang="ru-RU" sz="4000" dirty="0" smtClean="0"/>
              <a:t>…  п…б…жали  по  </a:t>
            </a:r>
            <a:r>
              <a:rPr lang="ru-RU" sz="4000" dirty="0" err="1" smtClean="0"/>
              <a:t>дорожк</a:t>
            </a:r>
            <a:r>
              <a:rPr lang="ru-RU" sz="4000" dirty="0" smtClean="0"/>
              <a:t>…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–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  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Л +</a:t>
                      </a:r>
                      <a:r>
                        <a:rPr lang="ru-RU" baseline="0" dirty="0" smtClean="0"/>
                        <a:t> глагольный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3200" baseline="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00100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892149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178033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14744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43702" y="4714884"/>
            <a:ext cx="1071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536545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89347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608115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607587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3071802" y="5357826"/>
            <a:ext cx="2214578" cy="500066"/>
          </a:xfrm>
          <a:prstGeom prst="arc">
            <a:avLst>
              <a:gd name="adj1" fmla="val 1064288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71802" y="6072206"/>
            <a:ext cx="17859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679157" y="6250801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143636" y="3929066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57950" y="392906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324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28992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00496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821505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000100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2000232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1321571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500166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537207" y="4750603"/>
            <a:ext cx="642148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857884" y="5072074"/>
            <a:ext cx="271464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8250263" y="4750603"/>
            <a:ext cx="643736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857884" y="4429132"/>
            <a:ext cx="271464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6143636" y="4429132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6286512" y="4429132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076550"/>
            <a:ext cx="3643338" cy="32099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2910" y="1071546"/>
            <a:ext cx="728667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Молодцы!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736"/>
            <a:ext cx="757242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Разбор по составу глаголов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6" descr="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14290"/>
            <a:ext cx="1857388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</a:t>
            </a:r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586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 -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586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3214678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060029" y="940575"/>
            <a:ext cx="214314" cy="190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 -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586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3214678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060029" y="940575"/>
            <a:ext cx="214314" cy="190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 -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3071802" y="928670"/>
            <a:ext cx="357190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28992" y="928670"/>
            <a:ext cx="357190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000496" y="928670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6248" y="928670"/>
            <a:ext cx="357190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892943" y="3107529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1035819" y="3107529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321571" y="3107529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2000232" y="307181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1785918" y="307181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1464447" y="3107529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–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  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Л +</a:t>
                      </a:r>
                      <a:r>
                        <a:rPr lang="ru-RU" baseline="0" dirty="0" smtClean="0"/>
                        <a:t> глагольный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3200" baseline="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143636" y="3929066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57950" y="392906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324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28992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00496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821505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000100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2000232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1321571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500166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–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  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Л +</a:t>
                      </a:r>
                      <a:r>
                        <a:rPr lang="ru-RU" baseline="0" dirty="0" smtClean="0"/>
                        <a:t> глагольный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3200" baseline="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00100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892149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178033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14744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29388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32223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89347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608115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607587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143636" y="3929066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57950" y="392906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324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28992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00496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821505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000100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2000232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1321571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500166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Порядок разбора глагола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3200" dirty="0" smtClean="0"/>
              <a:t>1. </a:t>
            </a:r>
            <a:r>
              <a:rPr lang="ru-RU" sz="3200" dirty="0" smtClean="0"/>
              <a:t>Выделить –</a:t>
            </a:r>
            <a:r>
              <a:rPr lang="ru-RU" sz="3200" dirty="0" err="1" smtClean="0"/>
              <a:t>ся</a:t>
            </a:r>
            <a:r>
              <a:rPr lang="ru-RU" sz="3200" dirty="0" smtClean="0"/>
              <a:t>,  -</a:t>
            </a:r>
            <a:r>
              <a:rPr lang="ru-RU" sz="3200" dirty="0" err="1" smtClean="0"/>
              <a:t>сь</a:t>
            </a: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Определить, в какой форме стоит глагол</a:t>
            </a:r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None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AutoNum type="arabicPeriod"/>
            </a:pPr>
            <a:endParaRPr lang="ru-RU" sz="3200" dirty="0" smtClean="0"/>
          </a:p>
          <a:p>
            <a:pPr marL="742950" indent="-742950"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Выделить  </a:t>
            </a:r>
          </a:p>
          <a:p>
            <a:pPr marL="742950" indent="-742950"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Выделить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428867"/>
          <a:ext cx="8072493" cy="262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6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или будущее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1. –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чь</a:t>
                      </a:r>
                      <a:r>
                        <a:rPr lang="ru-RU" dirty="0" smtClean="0"/>
                        <a:t>, -</a:t>
                      </a:r>
                      <a:r>
                        <a:rPr lang="ru-RU" dirty="0" err="1" smtClean="0"/>
                        <a:t>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       личное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родовое или множественного числа</a:t>
                      </a:r>
                      <a:endParaRPr lang="ru-RU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Глагольный</a:t>
                      </a:r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Л +</a:t>
                      </a:r>
                      <a:r>
                        <a:rPr lang="ru-RU" baseline="0" dirty="0" smtClean="0"/>
                        <a:t> глагольный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3200" baseline="0" dirty="0" smtClean="0"/>
                        <a:t>^</a:t>
                      </a:r>
                      <a:endParaRPr lang="ru-RU" sz="3200" dirty="0"/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43306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86124"/>
            <a:ext cx="214314" cy="28575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00100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892149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178033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14744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29388" y="4714884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32223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893471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608115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607587" y="4607727"/>
            <a:ext cx="2151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3071802" y="5357826"/>
            <a:ext cx="2214578" cy="500066"/>
          </a:xfrm>
          <a:prstGeom prst="arc">
            <a:avLst>
              <a:gd name="adj1" fmla="val 1064288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143636" y="3929066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57950" y="392906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3240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28992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00496" y="928670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4286248" y="928670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821505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000100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2000232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1321571" y="3178967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500166" y="314324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654</Words>
  <Application>Microsoft Office PowerPoint</Application>
  <PresentationFormat>Экран (4:3)</PresentationFormat>
  <Paragraphs>211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Урок русского языка по УМК «Перспективная начальная школа» в 4 классе</vt:lpstr>
      <vt:lpstr>Слайд 2</vt:lpstr>
      <vt:lpstr>Порядок разбора глагола</vt:lpstr>
      <vt:lpstr>Порядок разбора глагола</vt:lpstr>
      <vt:lpstr>Порядок разбора глагола</vt:lpstr>
      <vt:lpstr>Порядок разбора глагола</vt:lpstr>
      <vt:lpstr>Порядок разбора глагола</vt:lpstr>
      <vt:lpstr>Порядок разбора глагола</vt:lpstr>
      <vt:lpstr>Порядок разбора глагола</vt:lpstr>
      <vt:lpstr>Порядок разбора глагола</vt:lpstr>
      <vt:lpstr>Слайд 11</vt:lpstr>
      <vt:lpstr>Выпишите глаголы, разберите их по составу.</vt:lpstr>
      <vt:lpstr>Порядок разбора глагола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Школа</cp:lastModifiedBy>
  <cp:revision>14</cp:revision>
  <dcterms:created xsi:type="dcterms:W3CDTF">2012-02-14T18:31:55Z</dcterms:created>
  <dcterms:modified xsi:type="dcterms:W3CDTF">2013-01-09T10:30:42Z</dcterms:modified>
</cp:coreProperties>
</file>