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9"/>
  </p:notesMasterIdLst>
  <p:sldIdLst>
    <p:sldId id="256" r:id="rId2"/>
    <p:sldId id="257" r:id="rId3"/>
    <p:sldId id="258" r:id="rId4"/>
    <p:sldId id="259" r:id="rId5"/>
    <p:sldId id="315" r:id="rId6"/>
    <p:sldId id="317" r:id="rId7"/>
    <p:sldId id="260" r:id="rId8"/>
    <p:sldId id="268" r:id="rId9"/>
    <p:sldId id="265" r:id="rId10"/>
    <p:sldId id="274" r:id="rId11"/>
    <p:sldId id="270" r:id="rId12"/>
    <p:sldId id="271" r:id="rId13"/>
    <p:sldId id="273" r:id="rId14"/>
    <p:sldId id="261" r:id="rId15"/>
    <p:sldId id="276" r:id="rId16"/>
    <p:sldId id="278" r:id="rId17"/>
    <p:sldId id="279" r:id="rId18"/>
    <p:sldId id="283" r:id="rId19"/>
    <p:sldId id="284" r:id="rId20"/>
    <p:sldId id="285" r:id="rId21"/>
    <p:sldId id="295" r:id="rId22"/>
    <p:sldId id="286" r:id="rId23"/>
    <p:sldId id="287" r:id="rId24"/>
    <p:sldId id="291" r:id="rId25"/>
    <p:sldId id="288" r:id="rId26"/>
    <p:sldId id="298" r:id="rId27"/>
    <p:sldId id="308" r:id="rId28"/>
    <p:sldId id="303" r:id="rId29"/>
    <p:sldId id="299" r:id="rId30"/>
    <p:sldId id="300" r:id="rId31"/>
    <p:sldId id="302" r:id="rId32"/>
    <p:sldId id="318" r:id="rId33"/>
    <p:sldId id="319" r:id="rId34"/>
    <p:sldId id="320" r:id="rId35"/>
    <p:sldId id="322" r:id="rId36"/>
    <p:sldId id="323" r:id="rId37"/>
    <p:sldId id="324" r:id="rId38"/>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05" autoAdjust="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F52895-6206-445A-8724-58ADFE497294}" type="datetimeFigureOut">
              <a:rPr lang="ru-RU" smtClean="0"/>
              <a:pPr/>
              <a:t>16.11.2012</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E5497F-0F1F-4C87-B7BC-E105A5C50C16}"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0DE5497F-0F1F-4C87-B7BC-E105A5C50C16}" type="slidenum">
              <a:rPr lang="ru-RU" smtClean="0"/>
              <a:pPr/>
              <a:t>31</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19" name="Нижний колонтитул 18"/>
          <p:cNvSpPr>
            <a:spLocks noGrp="1"/>
          </p:cNvSpPr>
          <p:nvPr>
            <p:ph type="ftr" sz="quarter" idx="11"/>
          </p:nvPr>
        </p:nvSpPr>
        <p:spPr/>
        <p:txBody>
          <a:bodyPr/>
          <a:lstStyle/>
          <a:p>
            <a:endParaRPr lang="en-US" dirty="0"/>
          </a:p>
        </p:txBody>
      </p:sp>
      <p:sp>
        <p:nvSpPr>
          <p:cNvPr id="27" name="Номер слайда 2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pPr/>
              <a:t>11/16/2012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a:xfrm>
            <a:off x="8077200" y="6356350"/>
            <a:ext cx="609600" cy="365125"/>
          </a:xfrm>
        </p:spPr>
        <p:txBody>
          <a:bodyPr/>
          <a:lstStyle/>
          <a:p>
            <a:fld id="{A483448D-3A78-4528-A469-B745A65DA480}" type="slidenum">
              <a:rPr lang="en-US" smtClean="0"/>
              <a:pPr/>
              <a:t>‹#›</a:t>
            </a:fld>
            <a:endParaRPr lang="en-US" dirty="0"/>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EAF463A-BC7C-46EE-9F1E-7F377CCA4891}" type="datetimeFigureOut">
              <a:rPr lang="en-US" smtClean="0"/>
              <a:pPr/>
              <a:t>11/16/2012</a:t>
            </a:fld>
            <a:endParaRPr lang="en-US"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83448D-3A78-4528-A469-B745A65DA480}" type="slidenum">
              <a:rPr lang="en-US" smtClean="0"/>
              <a:pPr/>
              <a:t>‹#›</a:t>
            </a:fld>
            <a:endParaRPr lang="en-US" dirty="0"/>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slide" Target="slide2.xml"/><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1.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0.gif"/><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slide" Target="slide15.xml"/><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slide" Target="slide16.xml"/><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4.jpeg"/></Relationships>
</file>

<file path=ppt/slides/_rels/slide1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jpeg"/><Relationship Id="rId7" Type="http://schemas.openxmlformats.org/officeDocument/2006/relationships/slide" Target="slide19.xml"/><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jpeg"/><Relationship Id="rId5" Type="http://schemas.openxmlformats.org/officeDocument/2006/relationships/image" Target="../media/image68.jpeg"/><Relationship Id="rId10" Type="http://schemas.openxmlformats.org/officeDocument/2006/relationships/slide" Target="slide18.xml"/><Relationship Id="rId4" Type="http://schemas.openxmlformats.org/officeDocument/2006/relationships/image" Target="../media/image67.jpeg"/><Relationship Id="rId9" Type="http://schemas.openxmlformats.org/officeDocument/2006/relationships/image" Target="../media/image71.jpeg"/></Relationships>
</file>

<file path=ppt/slides/_rels/slide1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jpeg"/><Relationship Id="rId3" Type="http://schemas.openxmlformats.org/officeDocument/2006/relationships/image" Target="../media/image73.jpeg"/><Relationship Id="rId7" Type="http://schemas.openxmlformats.org/officeDocument/2006/relationships/image" Target="../media/image75.jpeg"/><Relationship Id="rId12" Type="http://schemas.openxmlformats.org/officeDocument/2006/relationships/image" Target="../media/image79.jpe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image" Target="../media/image78.jpeg"/><Relationship Id="rId5" Type="http://schemas.openxmlformats.org/officeDocument/2006/relationships/image" Target="../media/image74.gif"/><Relationship Id="rId10" Type="http://schemas.openxmlformats.org/officeDocument/2006/relationships/slide" Target="slide15.xml"/><Relationship Id="rId4" Type="http://schemas.openxmlformats.org/officeDocument/2006/relationships/hyperlink" Target="http://de.wikipedia.org/wiki/Bild:Ch_zh_wappen_stadt.gif" TargetMode="External"/><Relationship Id="rId9" Type="http://schemas.openxmlformats.org/officeDocument/2006/relationships/image" Target="../media/image77.jpeg"/><Relationship Id="rId14" Type="http://schemas.openxmlformats.org/officeDocument/2006/relationships/image" Target="../media/image81.jpeg"/></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41.gif"/><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40.gif"/><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41.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40.gif"/><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90.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89.jpe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88.jpeg"/><Relationship Id="rId5" Type="http://schemas.openxmlformats.org/officeDocument/2006/relationships/image" Target="../media/image84.jpeg"/><Relationship Id="rId10" Type="http://schemas.openxmlformats.org/officeDocument/2006/relationships/slide" Target="slide25.xml"/><Relationship Id="rId4" Type="http://schemas.openxmlformats.org/officeDocument/2006/relationships/image" Target="../media/image83.jpeg"/><Relationship Id="rId9" Type="http://schemas.openxmlformats.org/officeDocument/2006/relationships/image" Target="../media/image87.jpeg"/></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41.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image" Target="../media/image40.gif"/><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100.jpeg"/><Relationship Id="rId11" Type="http://schemas.openxmlformats.org/officeDocument/2006/relationships/image" Target="../media/image104.jpeg"/><Relationship Id="rId5" Type="http://schemas.openxmlformats.org/officeDocument/2006/relationships/image" Target="../media/image99.jpeg"/><Relationship Id="rId10" Type="http://schemas.openxmlformats.org/officeDocument/2006/relationships/image" Target="../media/image103.jpeg"/><Relationship Id="rId4" Type="http://schemas.openxmlformats.org/officeDocument/2006/relationships/image" Target="../media/image98.jpeg"/><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2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slide" Target="slide33.xml"/><Relationship Id="rId7" Type="http://schemas.openxmlformats.org/officeDocument/2006/relationships/image" Target="../media/image116.jpeg"/><Relationship Id="rId12" Type="http://schemas.openxmlformats.org/officeDocument/2006/relationships/image" Target="../media/image120.jpeg"/><Relationship Id="rId2" Type="http://schemas.openxmlformats.org/officeDocument/2006/relationships/audio" Target="../media/audio14.wav"/><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19.jpe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41.gif"/><Relationship Id="rId2" Type="http://schemas.openxmlformats.org/officeDocument/2006/relationships/audio" Target="../media/audio15.wav"/><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image" Target="../media/image40.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slide" Target="slide34.xml"/><Relationship Id="rId3" Type="http://schemas.openxmlformats.org/officeDocument/2006/relationships/image" Target="../media/image122.jpeg"/><Relationship Id="rId7" Type="http://schemas.openxmlformats.org/officeDocument/2006/relationships/image" Target="../media/image125.jpeg"/><Relationship Id="rId12" Type="http://schemas.openxmlformats.org/officeDocument/2006/relationships/image" Target="../media/image129.jpeg"/><Relationship Id="rId2" Type="http://schemas.openxmlformats.org/officeDocument/2006/relationships/audio" Target="../media/audio16.wav"/><Relationship Id="rId16"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24.jpeg"/><Relationship Id="rId11" Type="http://schemas.openxmlformats.org/officeDocument/2006/relationships/slide" Target="slide29.xml"/><Relationship Id="rId5" Type="http://schemas.openxmlformats.org/officeDocument/2006/relationships/image" Target="../media/image123.jpeg"/><Relationship Id="rId15" Type="http://schemas.openxmlformats.org/officeDocument/2006/relationships/slide" Target="slide32.xml"/><Relationship Id="rId10" Type="http://schemas.openxmlformats.org/officeDocument/2006/relationships/image" Target="../media/image128.jpeg"/><Relationship Id="rId4" Type="http://schemas.openxmlformats.org/officeDocument/2006/relationships/slide" Target="slide35.xml"/><Relationship Id="rId9" Type="http://schemas.openxmlformats.org/officeDocument/2006/relationships/image" Target="../media/image127.jpeg"/><Relationship Id="rId14" Type="http://schemas.openxmlformats.org/officeDocument/2006/relationships/image" Target="../media/image130.jpe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hyperlink" Target="http://de.wikipedia.org/wiki/Bild:Coat_of_Arms_of_Lausanne.svg" TargetMode="External"/><Relationship Id="rId7" Type="http://schemas.openxmlformats.org/officeDocument/2006/relationships/image" Target="../media/image134.jpeg"/><Relationship Id="rId12" Type="http://schemas.openxmlformats.org/officeDocument/2006/relationships/image" Target="../media/image137.jpeg"/><Relationship Id="rId2"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133.jpeg"/><Relationship Id="rId11" Type="http://schemas.openxmlformats.org/officeDocument/2006/relationships/slide" Target="slide27.xml"/><Relationship Id="rId5" Type="http://schemas.openxmlformats.org/officeDocument/2006/relationships/slide" Target="slide28.xml"/><Relationship Id="rId10" Type="http://schemas.openxmlformats.org/officeDocument/2006/relationships/image" Target="../media/image136.jpeg"/><Relationship Id="rId4" Type="http://schemas.openxmlformats.org/officeDocument/2006/relationships/image" Target="../media/image132.png"/><Relationship Id="rId9" Type="http://schemas.openxmlformats.org/officeDocument/2006/relationships/image" Target="../media/image1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41.gif"/><Relationship Id="rId2" Type="http://schemas.openxmlformats.org/officeDocument/2006/relationships/audio" Target="../media/audio18.wav"/><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40.gif"/><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41.gif"/><Relationship Id="rId2" Type="http://schemas.openxmlformats.org/officeDocument/2006/relationships/audio" Target="../media/audio19.wav"/><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40.gif"/><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audio" Target="../media/audio20.wav"/><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45.jpeg"/><Relationship Id="rId7" Type="http://schemas.openxmlformats.org/officeDocument/2006/relationships/image" Target="../media/image148.jpeg"/><Relationship Id="rId12" Type="http://schemas.openxmlformats.org/officeDocument/2006/relationships/image" Target="../media/image152.jpeg"/><Relationship Id="rId2" Type="http://schemas.openxmlformats.org/officeDocument/2006/relationships/audio" Target="../media/audio21.wav"/><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image" Target="../media/image151.jpeg"/><Relationship Id="rId5" Type="http://schemas.openxmlformats.org/officeDocument/2006/relationships/image" Target="../media/image147.jpeg"/><Relationship Id="rId10" Type="http://schemas.openxmlformats.org/officeDocument/2006/relationships/image" Target="../media/image150.jpeg"/><Relationship Id="rId4" Type="http://schemas.openxmlformats.org/officeDocument/2006/relationships/image" Target="../media/image146.jpeg"/><Relationship Id="rId9" Type="http://schemas.openxmlformats.org/officeDocument/2006/relationships/image" Target="../media/image149.jpeg"/></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audio" Target="../media/audio9.wav"/><Relationship Id="rId7" Type="http://schemas.openxmlformats.org/officeDocument/2006/relationships/slide" Target="slide3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slide" Target="slide30.xml"/><Relationship Id="rId4" Type="http://schemas.openxmlformats.org/officeDocument/2006/relationships/image" Target="../media/image153.jpeg"/></Relationships>
</file>

<file path=ppt/slides/_rels/slide3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33.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audio" Target="../media/audio23.wav"/><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3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35.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 Id="rId9" Type="http://schemas.openxmlformats.org/officeDocument/2006/relationships/image" Target="../media/image17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2.jpeg"/><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81.jpeg"/><Relationship Id="rId4" Type="http://schemas.openxmlformats.org/officeDocument/2006/relationships/image" Target="../media/image180.jpeg"/></Relationships>
</file>

<file path=ppt/slides/_rels/slide37.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slide" Target="slide7.xml"/><Relationship Id="rId5" Type="http://schemas.openxmlformats.org/officeDocument/2006/relationships/image" Target="../media/image20.jpe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slide" Target="slide9.xml"/><Relationship Id="rId4" Type="http://schemas.openxmlformats.org/officeDocument/2006/relationships/image" Target="../media/image40.gif"/></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49.jpeg"/><Relationship Id="rId5" Type="http://schemas.openxmlformats.org/officeDocument/2006/relationships/slide" Target="slide15.xml"/><Relationship Id="rId10" Type="http://schemas.openxmlformats.org/officeDocument/2006/relationships/image" Target="../media/image48.jpeg"/><Relationship Id="rId4" Type="http://schemas.openxmlformats.org/officeDocument/2006/relationships/image" Target="../media/image44.jpe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81200" y="2209800"/>
            <a:ext cx="5334000" cy="1143000"/>
          </a:xfrm>
        </p:spPr>
        <p:txBody>
          <a:bodyPr/>
          <a:lstStyle/>
          <a:p>
            <a:r>
              <a:rPr lang="de-DE" dirty="0" smtClean="0"/>
              <a:t>Die Schweiz</a:t>
            </a:r>
            <a:endParaRPr lang="ru-RU" dirty="0"/>
          </a:p>
        </p:txBody>
      </p:sp>
      <p:sp>
        <p:nvSpPr>
          <p:cNvPr id="3" name="Подзаголовок 2"/>
          <p:cNvSpPr>
            <a:spLocks noGrp="1"/>
          </p:cNvSpPr>
          <p:nvPr>
            <p:ph type="subTitle" idx="1"/>
          </p:nvPr>
        </p:nvSpPr>
        <p:spPr>
          <a:xfrm>
            <a:off x="2057400" y="3331698"/>
            <a:ext cx="5334000" cy="630702"/>
          </a:xfrm>
        </p:spPr>
        <p:txBody>
          <a:bodyPr/>
          <a:lstStyle/>
          <a:p>
            <a:r>
              <a:rPr lang="de-DE" dirty="0" smtClean="0">
                <a:solidFill>
                  <a:schemeClr val="tx2"/>
                </a:solidFill>
              </a:rPr>
              <a:t>Ein deutschsprachiges Land</a:t>
            </a:r>
            <a:endParaRPr lang="ru-RU" dirty="0">
              <a:solidFill>
                <a:schemeClr val="tx2"/>
              </a:solidFill>
            </a:endParaRPr>
          </a:p>
        </p:txBody>
      </p:sp>
      <p:pic>
        <p:nvPicPr>
          <p:cNvPr id="4" name="Рисунок 3" descr="schweiz_flagge.jpg"/>
          <p:cNvPicPr>
            <a:picLocks noChangeAspect="1"/>
          </p:cNvPicPr>
          <p:nvPr/>
        </p:nvPicPr>
        <p:blipFill>
          <a:blip r:embed="rId3" cstate="print"/>
          <a:stretch>
            <a:fillRect/>
          </a:stretch>
        </p:blipFill>
        <p:spPr>
          <a:xfrm>
            <a:off x="6705600" y="228601"/>
            <a:ext cx="2228850" cy="1488872"/>
          </a:xfrm>
          <a:prstGeom prst="rect">
            <a:avLst/>
          </a:prstGeom>
        </p:spPr>
      </p:pic>
      <p:pic>
        <p:nvPicPr>
          <p:cNvPr id="5" name="Рисунок 4" descr="800px-KARTE_schweiz_verwaltungsgliederung.bmp"/>
          <p:cNvPicPr>
            <a:picLocks noChangeAspect="1"/>
          </p:cNvPicPr>
          <p:nvPr/>
        </p:nvPicPr>
        <p:blipFill>
          <a:blip r:embed="rId4" cstate="print">
            <a:lum contrast="10000"/>
          </a:blip>
          <a:srcRect l="1875" t="2632" r="625" b="5263"/>
          <a:stretch>
            <a:fillRect/>
          </a:stretch>
        </p:blipFill>
        <p:spPr>
          <a:xfrm>
            <a:off x="2667000" y="3886200"/>
            <a:ext cx="3962400" cy="2667000"/>
          </a:xfrm>
          <a:prstGeom prst="rect">
            <a:avLst/>
          </a:prstGeom>
          <a:ln>
            <a:noFill/>
          </a:ln>
          <a:effectLst>
            <a:softEdge rad="112500"/>
          </a:effectLst>
        </p:spPr>
      </p:pic>
      <p:pic>
        <p:nvPicPr>
          <p:cNvPr id="14338" name="Picture 2" descr="Flagge und Wappen der Schweiz"/>
          <p:cNvPicPr>
            <a:picLocks noChangeAspect="1" noChangeArrowheads="1"/>
          </p:cNvPicPr>
          <p:nvPr/>
        </p:nvPicPr>
        <p:blipFill>
          <a:blip r:embed="rId5" cstate="print"/>
          <a:srcRect/>
          <a:stretch>
            <a:fillRect/>
          </a:stretch>
        </p:blipFill>
        <p:spPr bwMode="auto">
          <a:xfrm>
            <a:off x="1295400" y="3352800"/>
            <a:ext cx="952500" cy="1057275"/>
          </a:xfrm>
          <a:prstGeom prst="rect">
            <a:avLst/>
          </a:prstGeom>
          <a:noFill/>
        </p:spPr>
      </p:pic>
      <p:pic>
        <p:nvPicPr>
          <p:cNvPr id="7" name="Рисунок 6" descr="800px-Sbb_rabde500.jpg"/>
          <p:cNvPicPr>
            <a:picLocks noChangeAspect="1"/>
          </p:cNvPicPr>
          <p:nvPr/>
        </p:nvPicPr>
        <p:blipFill>
          <a:blip r:embed="rId6" cstate="print">
            <a:lum contrast="10000"/>
          </a:blip>
          <a:stretch>
            <a:fillRect/>
          </a:stretch>
        </p:blipFill>
        <p:spPr>
          <a:xfrm>
            <a:off x="2819400" y="304800"/>
            <a:ext cx="3505200" cy="2033016"/>
          </a:xfrm>
          <a:prstGeom prst="rect">
            <a:avLst/>
          </a:prstGeom>
          <a:ln>
            <a:noFill/>
          </a:ln>
          <a:effectLst>
            <a:outerShdw blurRad="50800" dist="38100" dir="2700000" algn="tl" rotWithShape="0">
              <a:prstClr val="black">
                <a:alpha val="40000"/>
              </a:prstClr>
            </a:outerShdw>
            <a:softEdge rad="112500"/>
          </a:effectLst>
        </p:spPr>
      </p:pic>
      <p:pic>
        <p:nvPicPr>
          <p:cNvPr id="8" name="Рисунок 7" descr="800px-Turnerundsennenschwinger.jpg"/>
          <p:cNvPicPr>
            <a:picLocks noChangeAspect="1"/>
          </p:cNvPicPr>
          <p:nvPr/>
        </p:nvPicPr>
        <p:blipFill>
          <a:blip r:embed="rId7" cstate="print">
            <a:lum contrast="20000"/>
          </a:blip>
          <a:stretch>
            <a:fillRect/>
          </a:stretch>
        </p:blipFill>
        <p:spPr>
          <a:xfrm>
            <a:off x="152400" y="152400"/>
            <a:ext cx="2431636" cy="29266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Рисунок 8" descr="360px-Swiss_fondue.jpg"/>
          <p:cNvPicPr>
            <a:picLocks noChangeAspect="1"/>
          </p:cNvPicPr>
          <p:nvPr/>
        </p:nvPicPr>
        <p:blipFill>
          <a:blip r:embed="rId8" cstate="print">
            <a:lum bright="10000" contrast="20000"/>
          </a:blip>
          <a:stretch>
            <a:fillRect/>
          </a:stretch>
        </p:blipFill>
        <p:spPr>
          <a:xfrm>
            <a:off x="7223082" y="1828800"/>
            <a:ext cx="1453557" cy="22098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Рисунок 9" descr="Snowmen-familly.jpg">
            <a:hlinkClick r:id="rId9" action="ppaction://hlinksldjump"/>
          </p:cNvPr>
          <p:cNvPicPr>
            <a:picLocks noChangeAspect="1"/>
          </p:cNvPicPr>
          <p:nvPr/>
        </p:nvPicPr>
        <p:blipFill>
          <a:blip r:embed="rId10" cstate="print">
            <a:lum bright="10000"/>
          </a:blip>
          <a:stretch>
            <a:fillRect/>
          </a:stretch>
        </p:blipFill>
        <p:spPr>
          <a:xfrm>
            <a:off x="0" y="4495800"/>
            <a:ext cx="2641600" cy="19812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Рисунок 10" descr="800px-Federal_Palace_of_Switzerland_at_night.jpg">
            <a:hlinkClick r:id="rId11" action="ppaction://hlinksldjump"/>
          </p:cNvPr>
          <p:cNvPicPr>
            <a:picLocks noChangeAspect="1"/>
          </p:cNvPicPr>
          <p:nvPr/>
        </p:nvPicPr>
        <p:blipFill>
          <a:blip r:embed="rId12" cstate="print">
            <a:lum bright="10000" contrast="10000"/>
          </a:blip>
          <a:stretch>
            <a:fillRect/>
          </a:stretch>
        </p:blipFill>
        <p:spPr>
          <a:xfrm>
            <a:off x="6733152" y="4114800"/>
            <a:ext cx="2410848"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randomBar/>
    <p:sndAc>
      <p:stSnd>
        <p:snd r:embed="rId2" name="CHAROG0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par>
                          <p:cTn id="12" fill="hold">
                            <p:stCondLst>
                              <p:cond delay="1900"/>
                            </p:stCondLst>
                            <p:childTnLst>
                              <p:par>
                                <p:cTn id="13" presetID="3" presetClass="entr" presetSubtype="5"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vertical)">
                                      <p:cBhvr>
                                        <p:cTn id="15" dur="1000"/>
                                        <p:tgtEl>
                                          <p:spTgt spid="3">
                                            <p:txEl>
                                              <p:pRg st="0" end="0"/>
                                            </p:txEl>
                                          </p:spTgt>
                                        </p:tgtEl>
                                      </p:cBhvr>
                                    </p:animEffect>
                                  </p:childTnLst>
                                </p:cTn>
                              </p:par>
                            </p:childTnLst>
                          </p:cTn>
                        </p:par>
                        <p:par>
                          <p:cTn id="16" fill="hold">
                            <p:stCondLst>
                              <p:cond delay="2900"/>
                            </p:stCondLst>
                            <p:childTnLst>
                              <p:par>
                                <p:cTn id="17" presetID="2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par>
                                <p:cTn id="20" presetID="20" presetClass="entr" presetSubtype="0" fill="hold" nodeType="withEffect">
                                  <p:stCondLst>
                                    <p:cond delay="0"/>
                                  </p:stCondLst>
                                  <p:childTnLst>
                                    <p:set>
                                      <p:cBhvr>
                                        <p:cTn id="21" dur="1" fill="hold">
                                          <p:stCondLst>
                                            <p:cond delay="0"/>
                                          </p:stCondLst>
                                        </p:cTn>
                                        <p:tgtEl>
                                          <p:spTgt spid="14338"/>
                                        </p:tgtEl>
                                        <p:attrNameLst>
                                          <p:attrName>style.visibility</p:attrName>
                                        </p:attrNameLst>
                                      </p:cBhvr>
                                      <p:to>
                                        <p:strVal val="visible"/>
                                      </p:to>
                                    </p:set>
                                    <p:animEffect transition="in" filter="wedge">
                                      <p:cBhvr>
                                        <p:cTn id="22" dur="2000"/>
                                        <p:tgtEl>
                                          <p:spTgt spid="14338"/>
                                        </p:tgtEl>
                                      </p:cBhvr>
                                    </p:animEffect>
                                  </p:childTnLst>
                                </p:cTn>
                              </p:par>
                            </p:childTnLst>
                          </p:cTn>
                        </p:par>
                        <p:par>
                          <p:cTn id="23" fill="hold">
                            <p:stCondLst>
                              <p:cond delay="4900"/>
                            </p:stCondLst>
                            <p:childTnLst>
                              <p:par>
                                <p:cTn id="24" presetID="16" presetClass="entr" presetSubtype="2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Horizontal)">
                                      <p:cBhvr>
                                        <p:cTn id="26" dur="2000"/>
                                        <p:tgtEl>
                                          <p:spTgt spid="5"/>
                                        </p:tgtEl>
                                      </p:cBhvr>
                                    </p:animEffect>
                                  </p:childTnLst>
                                </p:cTn>
                              </p:par>
                            </p:childTnLst>
                          </p:cTn>
                        </p:par>
                        <p:par>
                          <p:cTn id="27" fill="hold">
                            <p:stCondLst>
                              <p:cond delay="6900"/>
                            </p:stCondLst>
                            <p:childTnLst>
                              <p:par>
                                <p:cTn id="28" presetID="16" presetClass="entr" presetSubtype="4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Horizontal)">
                                      <p:cBhvr>
                                        <p:cTn id="30" dur="1000"/>
                                        <p:tgtEl>
                                          <p:spTgt spid="10"/>
                                        </p:tgtEl>
                                      </p:cBhvr>
                                    </p:animEffect>
                                  </p:childTnLst>
                                </p:cTn>
                              </p:par>
                            </p:childTnLst>
                          </p:cTn>
                        </p:par>
                        <p:par>
                          <p:cTn id="31" fill="hold">
                            <p:stCondLst>
                              <p:cond delay="790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2000"/>
                                        <p:tgtEl>
                                          <p:spTgt spid="11"/>
                                        </p:tgtEl>
                                      </p:cBhvr>
                                    </p:animEffect>
                                  </p:childTnLst>
                                </p:cTn>
                              </p:par>
                            </p:childTnLst>
                          </p:cTn>
                        </p:par>
                        <p:par>
                          <p:cTn id="35" fill="hold">
                            <p:stCondLst>
                              <p:cond delay="9900"/>
                            </p:stCondLst>
                            <p:childTnLst>
                              <p:par>
                                <p:cTn id="36" presetID="16" presetClass="entr" presetSubtype="37"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2000"/>
                                        <p:tgtEl>
                                          <p:spTgt spid="8"/>
                                        </p:tgtEl>
                                      </p:cBhvr>
                                    </p:animEffect>
                                  </p:childTnLst>
                                </p:cTn>
                              </p:par>
                              <p:par>
                                <p:cTn id="39" presetID="16" presetClass="entr" presetSubtype="37"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outVertical)">
                                      <p:cBhvr>
                                        <p:cTn id="41" dur="2000"/>
                                        <p:tgtEl>
                                          <p:spTgt spid="9"/>
                                        </p:tgtEl>
                                      </p:cBhvr>
                                    </p:animEffect>
                                  </p:childTnLst>
                                </p:cTn>
                              </p:par>
                            </p:childTnLst>
                          </p:cTn>
                        </p:par>
                        <p:par>
                          <p:cTn id="42" fill="hold">
                            <p:stCondLst>
                              <p:cond delay="11900"/>
                            </p:stCondLst>
                            <p:childTnLst>
                              <p:par>
                                <p:cTn id="43" presetID="9"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800px-Helvetiaplatz2005.jpg"/>
          <p:cNvPicPr>
            <a:picLocks noChangeAspect="1"/>
          </p:cNvPicPr>
          <p:nvPr/>
        </p:nvPicPr>
        <p:blipFill>
          <a:blip r:embed="rId3" cstate="print">
            <a:lum bright="10000" contrast="20000"/>
          </a:blip>
          <a:stretch>
            <a:fillRect/>
          </a:stretch>
        </p:blipFill>
        <p:spPr>
          <a:xfrm>
            <a:off x="0" y="0"/>
            <a:ext cx="9144000" cy="6858000"/>
          </a:xfrm>
          <a:prstGeom prst="rect">
            <a:avLst/>
          </a:prstGeom>
        </p:spPr>
      </p:pic>
      <p:pic>
        <p:nvPicPr>
          <p:cNvPr id="31745" name="Picture 1"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534400" y="6324600"/>
            <a:ext cx="433387" cy="300482"/>
          </a:xfrm>
          <a:prstGeom prst="rect">
            <a:avLst/>
          </a:prstGeom>
          <a:noFill/>
        </p:spPr>
      </p:pic>
      <p:pic>
        <p:nvPicPr>
          <p:cNvPr id="31746" name="Picture 2"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228600" y="6400800"/>
            <a:ext cx="438150" cy="270961"/>
          </a:xfrm>
          <a:prstGeom prst="rect">
            <a:avLst/>
          </a:prstGeom>
          <a:noFill/>
        </p:spPr>
      </p:pic>
    </p:spTree>
  </p:cSld>
  <p:clrMapOvr>
    <a:masterClrMapping/>
  </p:clrMapOvr>
  <p:transition spd="med">
    <p:pull dir="u"/>
    <p:sndAc>
      <p:stSnd>
        <p:snd r:embed="rId2" name="suction.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800" y="5934670"/>
            <a:ext cx="8001000" cy="923330"/>
          </a:xfrm>
          <a:prstGeom prst="rect">
            <a:avLst/>
          </a:prstGeom>
        </p:spPr>
        <p:txBody>
          <a:bodyPr wrap="square">
            <a:spAutoFit/>
          </a:bodyPr>
          <a:lstStyle/>
          <a:p>
            <a:r>
              <a:rPr lang="de-DE" dirty="0" smtClean="0"/>
              <a:t> Zum Weltkulturerbe der UNESCO gehört die Altstadt mit ihren Laubengängen (Arkaden) und den zahlreichen historischen Brunnen aus dem 16. Jahrhundert.</a:t>
            </a:r>
            <a:endParaRPr lang="de-DE" dirty="0"/>
          </a:p>
        </p:txBody>
      </p:sp>
      <p:sp>
        <p:nvSpPr>
          <p:cNvPr id="3" name="Заголовок 2"/>
          <p:cNvSpPr>
            <a:spLocks noGrp="1"/>
          </p:cNvSpPr>
          <p:nvPr>
            <p:ph type="title"/>
          </p:nvPr>
        </p:nvSpPr>
        <p:spPr>
          <a:xfrm>
            <a:off x="1447800" y="-152400"/>
            <a:ext cx="6400800" cy="944562"/>
          </a:xfrm>
        </p:spPr>
        <p:txBody>
          <a:bodyPr/>
          <a:lstStyle/>
          <a:p>
            <a:pPr algn="ctr"/>
            <a:r>
              <a:rPr lang="de-DE" dirty="0" smtClean="0"/>
              <a:t>Historische Brunnen</a:t>
            </a:r>
            <a:endParaRPr lang="ru-RU" dirty="0"/>
          </a:p>
        </p:txBody>
      </p:sp>
      <p:pic>
        <p:nvPicPr>
          <p:cNvPr id="4" name="Рисунок 3" descr="373px-Berner_Iustitia.jpg"/>
          <p:cNvPicPr>
            <a:picLocks noChangeAspect="1"/>
          </p:cNvPicPr>
          <p:nvPr/>
        </p:nvPicPr>
        <p:blipFill>
          <a:blip r:embed="rId3" cstate="print">
            <a:lum bright="10000" contrast="10000"/>
          </a:blip>
          <a:stretch>
            <a:fillRect/>
          </a:stretch>
        </p:blipFill>
        <p:spPr>
          <a:xfrm>
            <a:off x="152400" y="152400"/>
            <a:ext cx="1847469" cy="2971800"/>
          </a:xfrm>
          <a:prstGeom prst="ellipse">
            <a:avLst/>
          </a:prstGeom>
          <a:effectLst>
            <a:innerShdw blurRad="63500" dist="50800" dir="16200000">
              <a:prstClr val="black">
                <a:alpha val="50000"/>
              </a:prstClr>
            </a:innerShdw>
          </a:effectLst>
        </p:spPr>
      </p:pic>
      <p:pic>
        <p:nvPicPr>
          <p:cNvPr id="5" name="Рисунок 4" descr="399px-AnnaSeilerBrunnen03.jpg">
            <a:hlinkClick r:id="rId4" action="ppaction://hlinksldjump"/>
          </p:cNvPr>
          <p:cNvPicPr>
            <a:picLocks noChangeAspect="1"/>
          </p:cNvPicPr>
          <p:nvPr/>
        </p:nvPicPr>
        <p:blipFill>
          <a:blip r:embed="rId5" cstate="print">
            <a:lum bright="10000" contrast="10000"/>
          </a:blip>
          <a:stretch>
            <a:fillRect/>
          </a:stretch>
        </p:blipFill>
        <p:spPr>
          <a:xfrm>
            <a:off x="7239000" y="0"/>
            <a:ext cx="1753092" cy="2746230"/>
          </a:xfrm>
          <a:prstGeom prst="ellipse">
            <a:avLst/>
          </a:prstGeom>
          <a:effectLst>
            <a:innerShdw blurRad="114300">
              <a:prstClr val="black"/>
            </a:innerShdw>
          </a:effectLst>
        </p:spPr>
      </p:pic>
      <p:pic>
        <p:nvPicPr>
          <p:cNvPr id="6" name="Рисунок 5" descr="399px-BubenbergDenkmal_8406.jpg"/>
          <p:cNvPicPr>
            <a:picLocks noChangeAspect="1"/>
          </p:cNvPicPr>
          <p:nvPr/>
        </p:nvPicPr>
        <p:blipFill>
          <a:blip r:embed="rId6" cstate="print">
            <a:lum bright="10000"/>
          </a:blip>
          <a:stretch>
            <a:fillRect/>
          </a:stretch>
        </p:blipFill>
        <p:spPr>
          <a:xfrm>
            <a:off x="2438400" y="761999"/>
            <a:ext cx="2030049" cy="2691045"/>
          </a:xfrm>
          <a:prstGeom prst="rect">
            <a:avLst/>
          </a:prstGeom>
          <a:effectLst>
            <a:innerShdw blurRad="63500" dist="50800" dir="18900000">
              <a:prstClr val="black">
                <a:alpha val="50000"/>
              </a:prstClr>
            </a:innerShdw>
          </a:effectLst>
        </p:spPr>
      </p:pic>
      <p:pic>
        <p:nvPicPr>
          <p:cNvPr id="7" name="Рисунок 6" descr="342px-Suisse_2005_Berne_fontaine_arquebusier.jpg"/>
          <p:cNvPicPr>
            <a:picLocks noChangeAspect="1"/>
          </p:cNvPicPr>
          <p:nvPr/>
        </p:nvPicPr>
        <p:blipFill>
          <a:blip r:embed="rId7" cstate="print">
            <a:lum bright="10000" contrast="10000"/>
          </a:blip>
          <a:stretch>
            <a:fillRect/>
          </a:stretch>
        </p:blipFill>
        <p:spPr>
          <a:xfrm>
            <a:off x="4876800" y="762000"/>
            <a:ext cx="1941134" cy="2743200"/>
          </a:xfrm>
          <a:prstGeom prst="rect">
            <a:avLst/>
          </a:prstGeom>
          <a:effectLst>
            <a:innerShdw blurRad="63500" dist="50800" dir="10800000">
              <a:prstClr val="black">
                <a:alpha val="50000"/>
              </a:prstClr>
            </a:innerShdw>
          </a:effectLst>
        </p:spPr>
      </p:pic>
      <p:pic>
        <p:nvPicPr>
          <p:cNvPr id="8" name="Рисунок 7" descr="399px-KindlifresserBrunnen02.jpg">
            <a:hlinkClick r:id="rId4" action="ppaction://hlinksldjump"/>
          </p:cNvPr>
          <p:cNvPicPr>
            <a:picLocks noChangeAspect="1"/>
          </p:cNvPicPr>
          <p:nvPr/>
        </p:nvPicPr>
        <p:blipFill>
          <a:blip r:embed="rId8" cstate="print"/>
          <a:stretch>
            <a:fillRect/>
          </a:stretch>
        </p:blipFill>
        <p:spPr>
          <a:xfrm>
            <a:off x="7393308" y="3352800"/>
            <a:ext cx="1750692" cy="2628232"/>
          </a:xfrm>
          <a:prstGeom prst="ellipse">
            <a:avLst/>
          </a:prstGeom>
          <a:effectLst>
            <a:innerShdw blurRad="63500" dist="50800" dir="5400000">
              <a:prstClr val="black">
                <a:alpha val="50000"/>
              </a:prstClr>
            </a:innerShdw>
          </a:effectLst>
        </p:spPr>
      </p:pic>
      <p:pic>
        <p:nvPicPr>
          <p:cNvPr id="9" name="Рисунок 8" descr="399px-KindlifresserBrunnen01.jpg"/>
          <p:cNvPicPr>
            <a:picLocks noChangeAspect="1"/>
          </p:cNvPicPr>
          <p:nvPr/>
        </p:nvPicPr>
        <p:blipFill>
          <a:blip r:embed="rId9" cstate="print"/>
          <a:stretch>
            <a:fillRect/>
          </a:stretch>
        </p:blipFill>
        <p:spPr>
          <a:xfrm>
            <a:off x="5638800" y="3505200"/>
            <a:ext cx="1673402" cy="2512200"/>
          </a:xfrm>
          <a:prstGeom prst="ellipse">
            <a:avLst/>
          </a:prstGeom>
          <a:effectLst>
            <a:innerShdw blurRad="63500" dist="50800" dir="5400000">
              <a:prstClr val="black">
                <a:alpha val="50000"/>
              </a:prstClr>
            </a:innerShdw>
          </a:effectLst>
        </p:spPr>
      </p:pic>
      <p:sp>
        <p:nvSpPr>
          <p:cNvPr id="10" name="TextBox 9"/>
          <p:cNvSpPr txBox="1"/>
          <p:nvPr/>
        </p:nvSpPr>
        <p:spPr>
          <a:xfrm>
            <a:off x="304800" y="3048000"/>
            <a:ext cx="1600200" cy="338554"/>
          </a:xfrm>
          <a:prstGeom prst="rect">
            <a:avLst/>
          </a:prstGeom>
          <a:noFill/>
        </p:spPr>
        <p:txBody>
          <a:bodyPr wrap="square" rtlCol="0">
            <a:spAutoFit/>
          </a:bodyPr>
          <a:lstStyle/>
          <a:p>
            <a:r>
              <a:rPr lang="de-DE" sz="1600" dirty="0" smtClean="0">
                <a:solidFill>
                  <a:schemeClr val="accent4">
                    <a:lumMod val="75000"/>
                  </a:schemeClr>
                </a:solidFill>
              </a:rPr>
              <a:t>Berner Justitia</a:t>
            </a:r>
            <a:endParaRPr lang="ru-RU" sz="1600" dirty="0">
              <a:solidFill>
                <a:schemeClr val="accent4">
                  <a:lumMod val="75000"/>
                </a:schemeClr>
              </a:solidFill>
            </a:endParaRPr>
          </a:p>
        </p:txBody>
      </p:sp>
      <p:pic>
        <p:nvPicPr>
          <p:cNvPr id="11" name="Рисунок 10" descr="399px-LaeuferBrunnen01.jpg"/>
          <p:cNvPicPr>
            <a:picLocks noChangeAspect="1"/>
          </p:cNvPicPr>
          <p:nvPr/>
        </p:nvPicPr>
        <p:blipFill>
          <a:blip r:embed="rId10" cstate="print">
            <a:lum bright="10000" contrast="10000"/>
          </a:blip>
          <a:stretch>
            <a:fillRect/>
          </a:stretch>
        </p:blipFill>
        <p:spPr>
          <a:xfrm>
            <a:off x="152400" y="3352800"/>
            <a:ext cx="1776643" cy="2667191"/>
          </a:xfrm>
          <a:prstGeom prst="ellipse">
            <a:avLst/>
          </a:prstGeom>
          <a:effectLst>
            <a:innerShdw blurRad="114300">
              <a:prstClr val="black"/>
            </a:innerShdw>
          </a:effectLst>
        </p:spPr>
      </p:pic>
      <p:sp>
        <p:nvSpPr>
          <p:cNvPr id="12" name="TextBox 11"/>
          <p:cNvSpPr txBox="1"/>
          <p:nvPr/>
        </p:nvSpPr>
        <p:spPr>
          <a:xfrm>
            <a:off x="6477000" y="3505200"/>
            <a:ext cx="1600200" cy="338554"/>
          </a:xfrm>
          <a:prstGeom prst="rect">
            <a:avLst/>
          </a:prstGeom>
          <a:noFill/>
        </p:spPr>
        <p:txBody>
          <a:bodyPr wrap="square" rtlCol="0">
            <a:spAutoFit/>
          </a:bodyPr>
          <a:lstStyle/>
          <a:p>
            <a:r>
              <a:rPr lang="de-DE" sz="1600" dirty="0" smtClean="0">
                <a:solidFill>
                  <a:schemeClr val="accent1"/>
                </a:solidFill>
              </a:rPr>
              <a:t>Kindlifresser</a:t>
            </a:r>
            <a:endParaRPr lang="ru-RU" sz="1600" dirty="0">
              <a:solidFill>
                <a:schemeClr val="accent1"/>
              </a:solidFill>
            </a:endParaRPr>
          </a:p>
        </p:txBody>
      </p:sp>
      <p:sp>
        <p:nvSpPr>
          <p:cNvPr id="13" name="TextBox 12"/>
          <p:cNvSpPr txBox="1"/>
          <p:nvPr/>
        </p:nvSpPr>
        <p:spPr>
          <a:xfrm>
            <a:off x="609600" y="5562600"/>
            <a:ext cx="838200" cy="338554"/>
          </a:xfrm>
          <a:prstGeom prst="rect">
            <a:avLst/>
          </a:prstGeom>
          <a:noFill/>
        </p:spPr>
        <p:txBody>
          <a:bodyPr wrap="square" rtlCol="0">
            <a:spAutoFit/>
          </a:bodyPr>
          <a:lstStyle/>
          <a:p>
            <a:r>
              <a:rPr lang="de-DE" sz="1600" dirty="0" smtClean="0">
                <a:solidFill>
                  <a:schemeClr val="tx2"/>
                </a:solidFill>
              </a:rPr>
              <a:t>Läufer</a:t>
            </a:r>
            <a:endParaRPr lang="ru-RU" sz="1600" dirty="0">
              <a:solidFill>
                <a:schemeClr val="tx2"/>
              </a:solidFill>
            </a:endParaRPr>
          </a:p>
        </p:txBody>
      </p:sp>
      <p:pic>
        <p:nvPicPr>
          <p:cNvPr id="14" name="Рисунок 13" descr="399px-Mosesbrunnen01.jpg"/>
          <p:cNvPicPr>
            <a:picLocks noChangeAspect="1"/>
          </p:cNvPicPr>
          <p:nvPr/>
        </p:nvPicPr>
        <p:blipFill>
          <a:blip r:embed="rId11" cstate="print"/>
          <a:stretch>
            <a:fillRect/>
          </a:stretch>
        </p:blipFill>
        <p:spPr>
          <a:xfrm>
            <a:off x="3810000" y="3352800"/>
            <a:ext cx="1650702" cy="2478123"/>
          </a:xfrm>
          <a:prstGeom prst="ellipse">
            <a:avLst/>
          </a:prstGeom>
          <a:effectLst>
            <a:innerShdw blurRad="63500" dist="50800" dir="8100000">
              <a:prstClr val="black">
                <a:alpha val="50000"/>
              </a:prstClr>
            </a:innerShdw>
          </a:effectLst>
        </p:spPr>
      </p:pic>
      <p:sp>
        <p:nvSpPr>
          <p:cNvPr id="15" name="TextBox 14"/>
          <p:cNvSpPr txBox="1"/>
          <p:nvPr/>
        </p:nvSpPr>
        <p:spPr>
          <a:xfrm>
            <a:off x="6934200" y="2667000"/>
            <a:ext cx="2209800" cy="338554"/>
          </a:xfrm>
          <a:prstGeom prst="rect">
            <a:avLst/>
          </a:prstGeom>
          <a:noFill/>
        </p:spPr>
        <p:txBody>
          <a:bodyPr wrap="square" rtlCol="0">
            <a:spAutoFit/>
          </a:bodyPr>
          <a:lstStyle/>
          <a:p>
            <a:r>
              <a:rPr lang="de-DE" sz="1600" dirty="0" smtClean="0">
                <a:solidFill>
                  <a:schemeClr val="accent5">
                    <a:lumMod val="50000"/>
                  </a:schemeClr>
                </a:solidFill>
              </a:rPr>
              <a:t>Anna Seiler Brunnen</a:t>
            </a:r>
            <a:endParaRPr lang="ru-RU" sz="1600" dirty="0">
              <a:solidFill>
                <a:schemeClr val="accent5">
                  <a:lumMod val="50000"/>
                </a:schemeClr>
              </a:solidFill>
            </a:endParaRPr>
          </a:p>
        </p:txBody>
      </p:sp>
      <p:sp>
        <p:nvSpPr>
          <p:cNvPr id="16" name="TextBox 15"/>
          <p:cNvSpPr txBox="1"/>
          <p:nvPr/>
        </p:nvSpPr>
        <p:spPr>
          <a:xfrm>
            <a:off x="3810000" y="5638800"/>
            <a:ext cx="1600200" cy="338554"/>
          </a:xfrm>
          <a:prstGeom prst="rect">
            <a:avLst/>
          </a:prstGeom>
          <a:noFill/>
        </p:spPr>
        <p:txBody>
          <a:bodyPr wrap="square" rtlCol="0">
            <a:spAutoFit/>
          </a:bodyPr>
          <a:lstStyle/>
          <a:p>
            <a:r>
              <a:rPr lang="de-DE" sz="1600" dirty="0" smtClean="0">
                <a:solidFill>
                  <a:schemeClr val="tx2">
                    <a:lumMod val="50000"/>
                  </a:schemeClr>
                </a:solidFill>
              </a:rPr>
              <a:t>Mosesbrunnen</a:t>
            </a:r>
            <a:endParaRPr lang="ru-RU" sz="1600" dirty="0">
              <a:solidFill>
                <a:schemeClr val="tx2">
                  <a:lumMod val="50000"/>
                </a:schemeClr>
              </a:solidFill>
            </a:endParaRPr>
          </a:p>
        </p:txBody>
      </p:sp>
      <p:pic>
        <p:nvPicPr>
          <p:cNvPr id="17" name="Рисунок 16" descr="399px-Pfeiferbrunnen_8375.jpg"/>
          <p:cNvPicPr>
            <a:picLocks noChangeAspect="1"/>
          </p:cNvPicPr>
          <p:nvPr/>
        </p:nvPicPr>
        <p:blipFill>
          <a:blip r:embed="rId12" cstate="print"/>
          <a:stretch>
            <a:fillRect/>
          </a:stretch>
        </p:blipFill>
        <p:spPr>
          <a:xfrm>
            <a:off x="2032085" y="3505200"/>
            <a:ext cx="1625515" cy="2440310"/>
          </a:xfrm>
          <a:prstGeom prst="rect">
            <a:avLst/>
          </a:prstGeom>
          <a:effectLst>
            <a:innerShdw blurRad="63500" dist="50800">
              <a:prstClr val="black">
                <a:alpha val="50000"/>
              </a:prstClr>
            </a:innerShdw>
          </a:effectLst>
        </p:spPr>
      </p:pic>
      <p:sp>
        <p:nvSpPr>
          <p:cNvPr id="18" name="TextBox 17"/>
          <p:cNvSpPr txBox="1"/>
          <p:nvPr/>
        </p:nvSpPr>
        <p:spPr>
          <a:xfrm>
            <a:off x="5181600" y="3124200"/>
            <a:ext cx="1524000" cy="338554"/>
          </a:xfrm>
          <a:prstGeom prst="rect">
            <a:avLst/>
          </a:prstGeom>
          <a:noFill/>
        </p:spPr>
        <p:txBody>
          <a:bodyPr wrap="square" rtlCol="0">
            <a:spAutoFit/>
          </a:bodyPr>
          <a:lstStyle/>
          <a:p>
            <a:r>
              <a:rPr lang="de-DE" sz="1600" dirty="0" smtClean="0">
                <a:solidFill>
                  <a:schemeClr val="bg2">
                    <a:lumMod val="90000"/>
                  </a:schemeClr>
                </a:solidFill>
              </a:rPr>
              <a:t>Arquebusier</a:t>
            </a:r>
            <a:endParaRPr lang="ru-RU" sz="1600" dirty="0">
              <a:solidFill>
                <a:schemeClr val="bg2">
                  <a:lumMod val="90000"/>
                </a:schemeClr>
              </a:solidFill>
            </a:endParaRPr>
          </a:p>
        </p:txBody>
      </p:sp>
      <p:sp>
        <p:nvSpPr>
          <p:cNvPr id="19" name="TextBox 18"/>
          <p:cNvSpPr txBox="1"/>
          <p:nvPr/>
        </p:nvSpPr>
        <p:spPr>
          <a:xfrm>
            <a:off x="2057400" y="5638800"/>
            <a:ext cx="1752600" cy="338554"/>
          </a:xfrm>
          <a:prstGeom prst="rect">
            <a:avLst/>
          </a:prstGeom>
          <a:noFill/>
        </p:spPr>
        <p:txBody>
          <a:bodyPr wrap="square" rtlCol="0">
            <a:spAutoFit/>
          </a:bodyPr>
          <a:lstStyle/>
          <a:p>
            <a:r>
              <a:rPr lang="de-DE" sz="1600" dirty="0" smtClean="0">
                <a:solidFill>
                  <a:schemeClr val="bg2">
                    <a:lumMod val="75000"/>
                  </a:schemeClr>
                </a:solidFill>
              </a:rPr>
              <a:t>Pfeiferbrunnen</a:t>
            </a:r>
            <a:endParaRPr lang="ru-RU" sz="1600" dirty="0">
              <a:solidFill>
                <a:schemeClr val="bg2">
                  <a:lumMod val="75000"/>
                </a:schemeClr>
              </a:solidFill>
            </a:endParaRPr>
          </a:p>
        </p:txBody>
      </p:sp>
      <p:sp>
        <p:nvSpPr>
          <p:cNvPr id="20" name="TextBox 19"/>
          <p:cNvSpPr txBox="1"/>
          <p:nvPr/>
        </p:nvSpPr>
        <p:spPr>
          <a:xfrm>
            <a:off x="2514600" y="685800"/>
            <a:ext cx="1752600" cy="338554"/>
          </a:xfrm>
          <a:prstGeom prst="rect">
            <a:avLst/>
          </a:prstGeom>
          <a:noFill/>
        </p:spPr>
        <p:txBody>
          <a:bodyPr wrap="square" rtlCol="0">
            <a:spAutoFit/>
          </a:bodyPr>
          <a:lstStyle/>
          <a:p>
            <a:r>
              <a:rPr lang="de-DE" sz="1600" dirty="0" smtClean="0">
                <a:solidFill>
                  <a:schemeClr val="accent4">
                    <a:lumMod val="20000"/>
                    <a:lumOff val="80000"/>
                  </a:schemeClr>
                </a:solidFill>
              </a:rPr>
              <a:t>Samsonbrunnen</a:t>
            </a:r>
            <a:endParaRPr lang="ru-RU" sz="1600" dirty="0">
              <a:solidFill>
                <a:schemeClr val="accent4">
                  <a:lumMod val="20000"/>
                  <a:lumOff val="80000"/>
                </a:schemeClr>
              </a:solidFill>
            </a:endParaRPr>
          </a:p>
        </p:txBody>
      </p:sp>
    </p:spTree>
  </p:cSld>
  <p:clrMapOvr>
    <a:masterClrMapping/>
  </p:clrMapOvr>
  <p:transition spd="med">
    <p:pull dir="lu"/>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2000"/>
                            </p:stCondLst>
                            <p:childTnLst>
                              <p:par>
                                <p:cTn id="13" presetID="6"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out)">
                                      <p:cBhvr>
                                        <p:cTn id="18" dur="2000"/>
                                        <p:tgtEl>
                                          <p:spTgt spid="10"/>
                                        </p:tgtEl>
                                      </p:cBhvr>
                                    </p:animEffect>
                                  </p:childTnLst>
                                </p:cTn>
                              </p:par>
                            </p:childTnLst>
                          </p:cTn>
                        </p:par>
                        <p:par>
                          <p:cTn id="19" fill="hold">
                            <p:stCondLst>
                              <p:cond delay="40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1000"/>
                                        <p:tgtEl>
                                          <p:spTgt spid="15"/>
                                        </p:tgtEl>
                                      </p:cBhvr>
                                    </p:animEffect>
                                  </p:childTnLst>
                                </p:cTn>
                              </p:par>
                            </p:childTnLst>
                          </p:cTn>
                        </p:par>
                        <p:par>
                          <p:cTn id="26" fill="hold">
                            <p:stCondLst>
                              <p:cond delay="5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par>
                          <p:cTn id="33" fill="hold">
                            <p:stCondLst>
                              <p:cond delay="7000"/>
                            </p:stCondLst>
                            <p:childTnLst>
                              <p:par>
                                <p:cTn id="34" presetID="22" presetClass="entr" presetSubtype="2"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2000"/>
                                        <p:tgtEl>
                                          <p:spTgt spid="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2000"/>
                                        <p:tgtEl>
                                          <p:spTgt spid="18"/>
                                        </p:tgtEl>
                                      </p:cBhvr>
                                    </p:animEffect>
                                  </p:childTnLst>
                                </p:cTn>
                              </p:par>
                            </p:childTnLst>
                          </p:cTn>
                        </p:par>
                        <p:par>
                          <p:cTn id="40" fill="hold">
                            <p:stCondLst>
                              <p:cond delay="9000"/>
                            </p:stCondLst>
                            <p:childTnLst>
                              <p:par>
                                <p:cTn id="41" presetID="9"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2000"/>
                                        <p:tgtEl>
                                          <p:spTgt spid="1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2000"/>
                                        <p:tgtEl>
                                          <p:spTgt spid="13"/>
                                        </p:tgtEl>
                                      </p:cBhvr>
                                    </p:animEffect>
                                  </p:childTnLst>
                                </p:cTn>
                              </p:par>
                            </p:childTnLst>
                          </p:cTn>
                        </p:par>
                        <p:par>
                          <p:cTn id="47" fill="hold">
                            <p:stCondLst>
                              <p:cond delay="11000"/>
                            </p:stCondLst>
                            <p:childTnLst>
                              <p:par>
                                <p:cTn id="48" presetID="12" presetClass="entr" presetSubtype="4"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slide(fromBottom)">
                                      <p:cBhvr>
                                        <p:cTn id="50" dur="1000"/>
                                        <p:tgtEl>
                                          <p:spTgt spid="9"/>
                                        </p:tgtEl>
                                      </p:cBhvr>
                                    </p:animEffect>
                                  </p:childTnLst>
                                </p:cTn>
                              </p:par>
                              <p:par>
                                <p:cTn id="51" presetID="12" presetClass="entr" presetSubtype="4"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slide(fromBottom)">
                                      <p:cBhvr>
                                        <p:cTn id="53" dur="1000"/>
                                        <p:tgtEl>
                                          <p:spTgt spid="8"/>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lide(fromBottom)">
                                      <p:cBhvr>
                                        <p:cTn id="56" dur="1000"/>
                                        <p:tgtEl>
                                          <p:spTgt spid="12"/>
                                        </p:tgtEl>
                                      </p:cBhvr>
                                    </p:animEffect>
                                  </p:childTnLst>
                                </p:cTn>
                              </p:par>
                            </p:childTnLst>
                          </p:cTn>
                        </p:par>
                        <p:par>
                          <p:cTn id="57" fill="hold">
                            <p:stCondLst>
                              <p:cond delay="12000"/>
                            </p:stCondLst>
                            <p:childTnLst>
                              <p:par>
                                <p:cTn id="58" presetID="1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lide(fromLeft)">
                                      <p:cBhvr>
                                        <p:cTn id="60" dur="2000"/>
                                        <p:tgtEl>
                                          <p:spTgt spid="17"/>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slide(fromLeft)">
                                      <p:cBhvr>
                                        <p:cTn id="63" dur="2000"/>
                                        <p:tgtEl>
                                          <p:spTgt spid="19"/>
                                        </p:tgtEl>
                                      </p:cBhvr>
                                    </p:animEffect>
                                  </p:childTnLst>
                                </p:cTn>
                              </p:par>
                            </p:childTnLst>
                          </p:cTn>
                        </p:par>
                        <p:par>
                          <p:cTn id="64" fill="hold">
                            <p:stCondLst>
                              <p:cond delay="14000"/>
                            </p:stCondLst>
                            <p:childTnLst>
                              <p:par>
                                <p:cTn id="65" presetID="12" presetClass="entr" presetSubtype="2"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lide(fromRight)">
                                      <p:cBhvr>
                                        <p:cTn id="67" dur="2000"/>
                                        <p:tgtEl>
                                          <p:spTgt spid="14"/>
                                        </p:tgtEl>
                                      </p:cBhvr>
                                    </p:animEffect>
                                  </p:childTnLst>
                                </p:cTn>
                              </p:par>
                              <p:par>
                                <p:cTn id="68" presetID="12" presetClass="entr" presetSubtype="2"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slide(fromRight)">
                                      <p:cBhvr>
                                        <p:cTn id="7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2" grpId="0"/>
      <p:bldP spid="13" grpId="0"/>
      <p:bldP spid="15" grpId="0"/>
      <p:bldP spid="16"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399px-BubenbergDenkmal_8406.jpg"/>
          <p:cNvPicPr>
            <a:picLocks noChangeAspect="1"/>
          </p:cNvPicPr>
          <p:nvPr/>
        </p:nvPicPr>
        <p:blipFill>
          <a:blip r:embed="rId3" cstate="print"/>
          <a:stretch>
            <a:fillRect/>
          </a:stretch>
        </p:blipFill>
        <p:spPr>
          <a:xfrm>
            <a:off x="381000" y="0"/>
            <a:ext cx="2438399" cy="3660653"/>
          </a:xfrm>
          <a:prstGeom prst="rect">
            <a:avLst/>
          </a:prstGeom>
          <a:effectLst>
            <a:innerShdw blurRad="63500" dist="50800" dir="2700000">
              <a:prstClr val="black">
                <a:alpha val="50000"/>
              </a:prstClr>
            </a:innerShdw>
          </a:effectLst>
        </p:spPr>
      </p:pic>
      <p:pic>
        <p:nvPicPr>
          <p:cNvPr id="4" name="Рисунок 3" descr="399px-VennerBrunnen02.jpg"/>
          <p:cNvPicPr>
            <a:picLocks noChangeAspect="1"/>
          </p:cNvPicPr>
          <p:nvPr/>
        </p:nvPicPr>
        <p:blipFill>
          <a:blip r:embed="rId4" cstate="print"/>
          <a:stretch>
            <a:fillRect/>
          </a:stretch>
        </p:blipFill>
        <p:spPr>
          <a:xfrm>
            <a:off x="3276600" y="0"/>
            <a:ext cx="2667000" cy="4003842"/>
          </a:xfrm>
          <a:prstGeom prst="rect">
            <a:avLst/>
          </a:prstGeom>
          <a:scene3d>
            <a:camera prst="orthographicFront"/>
            <a:lightRig rig="threePt" dir="t"/>
          </a:scene3d>
          <a:sp3d>
            <a:bevelT/>
          </a:sp3d>
        </p:spPr>
      </p:pic>
      <p:sp>
        <p:nvSpPr>
          <p:cNvPr id="5" name="TextBox 4"/>
          <p:cNvSpPr txBox="1"/>
          <p:nvPr/>
        </p:nvSpPr>
        <p:spPr>
          <a:xfrm>
            <a:off x="3962400" y="3657600"/>
            <a:ext cx="1905000" cy="338554"/>
          </a:xfrm>
          <a:prstGeom prst="rect">
            <a:avLst/>
          </a:prstGeom>
          <a:noFill/>
        </p:spPr>
        <p:txBody>
          <a:bodyPr wrap="square" rtlCol="0">
            <a:spAutoFit/>
          </a:bodyPr>
          <a:lstStyle/>
          <a:p>
            <a:r>
              <a:rPr lang="de-DE" sz="1600" dirty="0" smtClean="0">
                <a:solidFill>
                  <a:srgbClr val="FF0000"/>
                </a:solidFill>
              </a:rPr>
              <a:t>Fenner Brunnen</a:t>
            </a:r>
            <a:endParaRPr lang="ru-RU" sz="1600" dirty="0">
              <a:solidFill>
                <a:srgbClr val="FF0000"/>
              </a:solidFill>
            </a:endParaRPr>
          </a:p>
        </p:txBody>
      </p:sp>
      <p:pic>
        <p:nvPicPr>
          <p:cNvPr id="6" name="Рисунок 5" descr="399px-ZaehringerBrunnen_01.jpg"/>
          <p:cNvPicPr>
            <a:picLocks noChangeAspect="1"/>
          </p:cNvPicPr>
          <p:nvPr/>
        </p:nvPicPr>
        <p:blipFill>
          <a:blip r:embed="rId5" cstate="print"/>
          <a:stretch>
            <a:fillRect/>
          </a:stretch>
        </p:blipFill>
        <p:spPr>
          <a:xfrm>
            <a:off x="127086" y="3733800"/>
            <a:ext cx="1776516" cy="2667000"/>
          </a:xfrm>
          <a:prstGeom prst="rect">
            <a:avLst/>
          </a:prstGeom>
          <a:scene3d>
            <a:camera prst="orthographicFront"/>
            <a:lightRig rig="threePt" dir="t"/>
          </a:scene3d>
          <a:sp3d>
            <a:bevelT w="152400" h="50800" prst="softRound"/>
          </a:sp3d>
        </p:spPr>
      </p:pic>
      <p:sp>
        <p:nvSpPr>
          <p:cNvPr id="7" name="TextBox 6"/>
          <p:cNvSpPr txBox="1"/>
          <p:nvPr/>
        </p:nvSpPr>
        <p:spPr>
          <a:xfrm>
            <a:off x="457200" y="3276600"/>
            <a:ext cx="2286000" cy="338554"/>
          </a:xfrm>
          <a:prstGeom prst="rect">
            <a:avLst/>
          </a:prstGeom>
          <a:noFill/>
        </p:spPr>
        <p:txBody>
          <a:bodyPr wrap="square" rtlCol="0">
            <a:spAutoFit/>
          </a:bodyPr>
          <a:lstStyle/>
          <a:p>
            <a:r>
              <a:rPr lang="de-DE" sz="1600" dirty="0" smtClean="0">
                <a:solidFill>
                  <a:schemeClr val="bg2"/>
                </a:solidFill>
              </a:rPr>
              <a:t>Bubenberg Denkmal</a:t>
            </a:r>
            <a:endParaRPr lang="ru-RU" sz="1600" dirty="0">
              <a:solidFill>
                <a:schemeClr val="bg2"/>
              </a:solidFill>
            </a:endParaRPr>
          </a:p>
        </p:txBody>
      </p:sp>
      <p:pic>
        <p:nvPicPr>
          <p:cNvPr id="8" name="Рисунок 7" descr="399px-ZaehringerBrunnen_02.jpg"/>
          <p:cNvPicPr>
            <a:picLocks noChangeAspect="1"/>
          </p:cNvPicPr>
          <p:nvPr/>
        </p:nvPicPr>
        <p:blipFill>
          <a:blip r:embed="rId6" cstate="print"/>
          <a:stretch>
            <a:fillRect/>
          </a:stretch>
        </p:blipFill>
        <p:spPr>
          <a:xfrm>
            <a:off x="1955885" y="3733800"/>
            <a:ext cx="1777915" cy="2669101"/>
          </a:xfrm>
          <a:prstGeom prst="rect">
            <a:avLst/>
          </a:prstGeom>
          <a:scene3d>
            <a:camera prst="orthographicFront"/>
            <a:lightRig rig="threePt" dir="t"/>
          </a:scene3d>
          <a:sp3d>
            <a:bevelT prst="angle"/>
          </a:sp3d>
        </p:spPr>
      </p:pic>
      <p:sp>
        <p:nvSpPr>
          <p:cNvPr id="10" name="TextBox 9"/>
          <p:cNvSpPr txBox="1"/>
          <p:nvPr/>
        </p:nvSpPr>
        <p:spPr>
          <a:xfrm>
            <a:off x="762000" y="6324600"/>
            <a:ext cx="2209800" cy="338554"/>
          </a:xfrm>
          <a:prstGeom prst="rect">
            <a:avLst/>
          </a:prstGeom>
          <a:noFill/>
        </p:spPr>
        <p:txBody>
          <a:bodyPr wrap="square" rtlCol="0">
            <a:spAutoFit/>
          </a:bodyPr>
          <a:lstStyle/>
          <a:p>
            <a:r>
              <a:rPr lang="de-DE" sz="1600" dirty="0" smtClean="0">
                <a:solidFill>
                  <a:schemeClr val="accent3">
                    <a:lumMod val="50000"/>
                  </a:schemeClr>
                </a:solidFill>
              </a:rPr>
              <a:t>Zähringer Brunnen</a:t>
            </a:r>
            <a:endParaRPr lang="ru-RU" sz="1600" dirty="0">
              <a:solidFill>
                <a:schemeClr val="accent3">
                  <a:lumMod val="50000"/>
                </a:schemeClr>
              </a:solidFill>
            </a:endParaRPr>
          </a:p>
        </p:txBody>
      </p:sp>
      <p:pic>
        <p:nvPicPr>
          <p:cNvPr id="11" name="Рисунок 10" descr="450px-UPU2.jpg">
            <a:hlinkClick r:id="rId7" action="ppaction://hlinksldjump"/>
          </p:cNvPr>
          <p:cNvPicPr>
            <a:picLocks noChangeAspect="1"/>
          </p:cNvPicPr>
          <p:nvPr/>
        </p:nvPicPr>
        <p:blipFill>
          <a:blip r:embed="rId8" cstate="print"/>
          <a:stretch>
            <a:fillRect/>
          </a:stretch>
        </p:blipFill>
        <p:spPr>
          <a:xfrm>
            <a:off x="6248400" y="0"/>
            <a:ext cx="2609850" cy="3479800"/>
          </a:xfrm>
          <a:prstGeom prst="rect">
            <a:avLst/>
          </a:prstGeom>
          <a:scene3d>
            <a:camera prst="orthographicFront"/>
            <a:lightRig rig="threePt" dir="t"/>
          </a:scene3d>
          <a:sp3d>
            <a:bevelT prst="relaxedInset"/>
          </a:sp3d>
        </p:spPr>
      </p:pic>
      <p:pic>
        <p:nvPicPr>
          <p:cNvPr id="13" name="Рисунок 12" descr="800px-BernaBrunnenBern.jpg"/>
          <p:cNvPicPr>
            <a:picLocks noChangeAspect="1"/>
          </p:cNvPicPr>
          <p:nvPr/>
        </p:nvPicPr>
        <p:blipFill>
          <a:blip r:embed="rId9" cstate="print"/>
          <a:srcRect l="7031" r="29688"/>
          <a:stretch>
            <a:fillRect/>
          </a:stretch>
        </p:blipFill>
        <p:spPr>
          <a:xfrm>
            <a:off x="3833811" y="4038600"/>
            <a:ext cx="2378869" cy="2819400"/>
          </a:xfrm>
          <a:prstGeom prst="rect">
            <a:avLst/>
          </a:prstGeom>
          <a:scene3d>
            <a:camera prst="orthographicFront"/>
            <a:lightRig rig="threePt" dir="t"/>
          </a:scene3d>
          <a:sp3d>
            <a:bevelT w="165100" prst="coolSlant"/>
          </a:sp3d>
        </p:spPr>
      </p:pic>
      <p:pic>
        <p:nvPicPr>
          <p:cNvPr id="14" name="Рисунок 13" descr="800px-Schuetzenbrunnen_Zytglogge_Bern.jpg"/>
          <p:cNvPicPr>
            <a:picLocks noChangeAspect="1"/>
          </p:cNvPicPr>
          <p:nvPr/>
        </p:nvPicPr>
        <p:blipFill>
          <a:blip r:embed="rId10" cstate="print">
            <a:lum bright="10000"/>
          </a:blip>
          <a:stretch>
            <a:fillRect/>
          </a:stretch>
        </p:blipFill>
        <p:spPr>
          <a:xfrm>
            <a:off x="6294450" y="3581400"/>
            <a:ext cx="2849549" cy="2133600"/>
          </a:xfrm>
          <a:prstGeom prst="rect">
            <a:avLst/>
          </a:prstGeom>
          <a:scene3d>
            <a:camera prst="orthographicFront"/>
            <a:lightRig rig="threePt" dir="t"/>
          </a:scene3d>
          <a:sp3d>
            <a:bevelT w="139700" prst="cross"/>
          </a:sp3d>
        </p:spPr>
      </p:pic>
      <p:sp>
        <p:nvSpPr>
          <p:cNvPr id="15" name="TextBox 14"/>
          <p:cNvSpPr txBox="1"/>
          <p:nvPr/>
        </p:nvSpPr>
        <p:spPr>
          <a:xfrm>
            <a:off x="6629400" y="5867400"/>
            <a:ext cx="2057400" cy="338554"/>
          </a:xfrm>
          <a:prstGeom prst="rect">
            <a:avLst/>
          </a:prstGeom>
          <a:noFill/>
        </p:spPr>
        <p:txBody>
          <a:bodyPr wrap="square" rtlCol="0">
            <a:spAutoFit/>
          </a:bodyPr>
          <a:lstStyle/>
          <a:p>
            <a:r>
              <a:rPr lang="de-DE" sz="1600" dirty="0" smtClean="0">
                <a:solidFill>
                  <a:schemeClr val="accent4">
                    <a:lumMod val="50000"/>
                  </a:schemeClr>
                </a:solidFill>
              </a:rPr>
              <a:t>Schützen Brunnen</a:t>
            </a:r>
            <a:endParaRPr lang="ru-RU" sz="1600" dirty="0">
              <a:solidFill>
                <a:schemeClr val="accent4">
                  <a:lumMod val="50000"/>
                </a:schemeClr>
              </a:solidFill>
            </a:endParaRPr>
          </a:p>
        </p:txBody>
      </p:sp>
      <p:sp>
        <p:nvSpPr>
          <p:cNvPr id="16" name="TextBox 15"/>
          <p:cNvSpPr txBox="1"/>
          <p:nvPr/>
        </p:nvSpPr>
        <p:spPr>
          <a:xfrm>
            <a:off x="6400800" y="3124200"/>
            <a:ext cx="2133600" cy="338554"/>
          </a:xfrm>
          <a:prstGeom prst="rect">
            <a:avLst/>
          </a:prstGeom>
          <a:noFill/>
        </p:spPr>
        <p:txBody>
          <a:bodyPr wrap="square" rtlCol="0">
            <a:spAutoFit/>
          </a:bodyPr>
          <a:lstStyle/>
          <a:p>
            <a:r>
              <a:rPr lang="de-DE" sz="1600" dirty="0" smtClean="0">
                <a:solidFill>
                  <a:srgbClr val="00B050"/>
                </a:solidFill>
              </a:rPr>
              <a:t>Weltpostdenkmal</a:t>
            </a:r>
            <a:endParaRPr lang="ru-RU" sz="1600" dirty="0">
              <a:solidFill>
                <a:srgbClr val="00B050"/>
              </a:solidFill>
            </a:endParaRPr>
          </a:p>
        </p:txBody>
      </p:sp>
    </p:spTree>
  </p:cSld>
  <p:clrMapOvr>
    <a:masterClrMapping/>
  </p:clrMapOvr>
  <p:transition spd="med">
    <p:pull dir="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Top)">
                                      <p:cBhvr>
                                        <p:cTn id="10" dur="2000"/>
                                        <p:tgtEl>
                                          <p:spTgt spid="5"/>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par>
                          <p:cTn id="21" fill="hold">
                            <p:stCondLst>
                              <p:cond delay="4000"/>
                            </p:stCondLst>
                            <p:childTnLst>
                              <p:par>
                                <p:cTn id="22" presetID="21"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2)">
                                      <p:cBhvr>
                                        <p:cTn id="24" dur="2000"/>
                                        <p:tgtEl>
                                          <p:spTgt spid="14"/>
                                        </p:tgtEl>
                                      </p:cBhvr>
                                    </p:animEffect>
                                  </p:childTnLst>
                                </p:cTn>
                              </p:par>
                              <p:par>
                                <p:cTn id="25" presetID="21"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2)">
                                      <p:cBhvr>
                                        <p:cTn id="27" dur="2000"/>
                                        <p:tgtEl>
                                          <p:spTgt spid="15"/>
                                        </p:tgtEl>
                                      </p:cBhvr>
                                    </p:animEffect>
                                  </p:childTnLst>
                                </p:cTn>
                              </p:par>
                            </p:childTnLst>
                          </p:cTn>
                        </p:par>
                        <p:par>
                          <p:cTn id="28" fill="hold">
                            <p:stCondLst>
                              <p:cond delay="6000"/>
                            </p:stCondLst>
                            <p:childTnLst>
                              <p:par>
                                <p:cTn id="29" presetID="21" presetClass="entr" presetSubtype="3"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3)">
                                      <p:cBhvr>
                                        <p:cTn id="31" dur="2000"/>
                                        <p:tgtEl>
                                          <p:spTgt spid="13"/>
                                        </p:tgtEl>
                                      </p:cBhvr>
                                    </p:animEffect>
                                  </p:childTnLst>
                                </p:cTn>
                              </p:par>
                            </p:childTnLst>
                          </p:cTn>
                        </p:par>
                        <p:par>
                          <p:cTn id="32" fill="hold">
                            <p:stCondLst>
                              <p:cond delay="8000"/>
                            </p:stCondLst>
                            <p:childTnLst>
                              <p:par>
                                <p:cTn id="33" presetID="21"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4)">
                                      <p:cBhvr>
                                        <p:cTn id="35" dur="2000"/>
                                        <p:tgtEl>
                                          <p:spTgt spid="11"/>
                                        </p:tgtEl>
                                      </p:cBhvr>
                                    </p:animEffect>
                                  </p:childTnLst>
                                </p:cTn>
                              </p:par>
                              <p:par>
                                <p:cTn id="36" presetID="21"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4)">
                                      <p:cBhvr>
                                        <p:cTn id="38" dur="2000"/>
                                        <p:tgtEl>
                                          <p:spTgt spid="16"/>
                                        </p:tgtEl>
                                      </p:cBhvr>
                                    </p:animEffect>
                                  </p:childTnLst>
                                </p:cTn>
                              </p:par>
                            </p:childTnLst>
                          </p:cTn>
                        </p:par>
                        <p:par>
                          <p:cTn id="39" fill="hold">
                            <p:stCondLst>
                              <p:cond delay="10000"/>
                            </p:stCondLst>
                            <p:childTnLst>
                              <p:par>
                                <p:cTn id="40" presetID="21"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8)">
                                      <p:cBhvr>
                                        <p:cTn id="42" dur="2000"/>
                                        <p:tgtEl>
                                          <p:spTgt spid="3"/>
                                        </p:tgtEl>
                                      </p:cBhvr>
                                    </p:animEffect>
                                  </p:childTnLst>
                                </p:cTn>
                              </p:par>
                              <p:par>
                                <p:cTn id="43" presetID="21"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8)">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99px-HeiliggeistKirche_Bern_6061.jpg"/>
          <p:cNvPicPr>
            <a:picLocks noChangeAspect="1"/>
          </p:cNvPicPr>
          <p:nvPr/>
        </p:nvPicPr>
        <p:blipFill>
          <a:blip r:embed="rId3" cstate="print">
            <a:lum bright="10000"/>
          </a:blip>
          <a:stretch>
            <a:fillRect/>
          </a:stretch>
        </p:blipFill>
        <p:spPr>
          <a:xfrm>
            <a:off x="6961296" y="3429000"/>
            <a:ext cx="2030304" cy="3200400"/>
          </a:xfrm>
          <a:prstGeom prst="rect">
            <a:avLst/>
          </a:prstGeom>
          <a:scene3d>
            <a:camera prst="orthographicFront"/>
            <a:lightRig rig="threePt" dir="t"/>
          </a:scene3d>
          <a:sp3d>
            <a:bevelT w="114300" prst="artDeco"/>
          </a:sp3d>
        </p:spPr>
      </p:pic>
      <p:pic>
        <p:nvPicPr>
          <p:cNvPr id="3" name="Рисунок 2" descr="448px-Bernerhof_Nordseite_Bern.jpg"/>
          <p:cNvPicPr>
            <a:picLocks noChangeAspect="1"/>
          </p:cNvPicPr>
          <p:nvPr/>
        </p:nvPicPr>
        <p:blipFill>
          <a:blip r:embed="rId4" cstate="print">
            <a:lum bright="10000"/>
          </a:blip>
          <a:stretch>
            <a:fillRect/>
          </a:stretch>
        </p:blipFill>
        <p:spPr>
          <a:xfrm>
            <a:off x="6667818" y="156534"/>
            <a:ext cx="2397200" cy="3196266"/>
          </a:xfrm>
          <a:prstGeom prst="rect">
            <a:avLst/>
          </a:prstGeom>
          <a:scene3d>
            <a:camera prst="orthographicFront"/>
            <a:lightRig rig="threePt" dir="t"/>
          </a:scene3d>
          <a:sp3d>
            <a:bevelT w="114300" prst="hardEdge"/>
          </a:sp3d>
        </p:spPr>
      </p:pic>
      <p:pic>
        <p:nvPicPr>
          <p:cNvPr id="4" name="Рисунок 3" descr="Pauluskirche-Bern.jpg"/>
          <p:cNvPicPr>
            <a:picLocks noChangeAspect="1"/>
          </p:cNvPicPr>
          <p:nvPr/>
        </p:nvPicPr>
        <p:blipFill>
          <a:blip r:embed="rId5" cstate="print">
            <a:lum contrast="20000"/>
          </a:blip>
          <a:stretch>
            <a:fillRect/>
          </a:stretch>
        </p:blipFill>
        <p:spPr>
          <a:xfrm>
            <a:off x="3886200" y="152400"/>
            <a:ext cx="2667000" cy="3886200"/>
          </a:xfrm>
          <a:prstGeom prst="rect">
            <a:avLst/>
          </a:prstGeom>
          <a:scene3d>
            <a:camera prst="orthographicFront"/>
            <a:lightRig rig="threePt" dir="t"/>
          </a:scene3d>
          <a:sp3d>
            <a:bevelT w="101600" prst="riblet"/>
          </a:sp3d>
        </p:spPr>
      </p:pic>
      <p:sp>
        <p:nvSpPr>
          <p:cNvPr id="5" name="TextBox 4"/>
          <p:cNvSpPr txBox="1"/>
          <p:nvPr/>
        </p:nvSpPr>
        <p:spPr>
          <a:xfrm>
            <a:off x="4038600" y="228600"/>
            <a:ext cx="1981200" cy="338554"/>
          </a:xfrm>
          <a:prstGeom prst="rect">
            <a:avLst/>
          </a:prstGeom>
          <a:noFill/>
        </p:spPr>
        <p:txBody>
          <a:bodyPr wrap="square" rtlCol="0">
            <a:spAutoFit/>
          </a:bodyPr>
          <a:lstStyle/>
          <a:p>
            <a:r>
              <a:rPr lang="de-DE" sz="1600" dirty="0" smtClean="0">
                <a:solidFill>
                  <a:srgbClr val="00B0F0"/>
                </a:solidFill>
              </a:rPr>
              <a:t>Pauluskirche</a:t>
            </a:r>
            <a:endParaRPr lang="ru-RU" sz="1600" dirty="0">
              <a:solidFill>
                <a:srgbClr val="00B0F0"/>
              </a:solidFill>
            </a:endParaRPr>
          </a:p>
        </p:txBody>
      </p:sp>
      <p:pic>
        <p:nvPicPr>
          <p:cNvPr id="6" name="Рисунок 5" descr="AstroClockBern.bmp"/>
          <p:cNvPicPr>
            <a:picLocks noChangeAspect="1"/>
          </p:cNvPicPr>
          <p:nvPr/>
        </p:nvPicPr>
        <p:blipFill>
          <a:blip r:embed="rId6" cstate="print"/>
          <a:stretch>
            <a:fillRect/>
          </a:stretch>
        </p:blipFill>
        <p:spPr>
          <a:xfrm>
            <a:off x="304800" y="4724400"/>
            <a:ext cx="2715418" cy="198992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descr="800px-Terrase_f%C3%A9d%C3%A9rale2005.jpg">
            <a:hlinkClick r:id="rId7" action="ppaction://hlinksldjump"/>
          </p:cNvPr>
          <p:cNvPicPr>
            <a:picLocks noChangeAspect="1"/>
          </p:cNvPicPr>
          <p:nvPr/>
        </p:nvPicPr>
        <p:blipFill>
          <a:blip r:embed="rId8" cstate="print"/>
          <a:stretch>
            <a:fillRect/>
          </a:stretch>
        </p:blipFill>
        <p:spPr>
          <a:xfrm>
            <a:off x="3429000" y="4267200"/>
            <a:ext cx="3454400" cy="2590800"/>
          </a:xfrm>
          <a:prstGeom prst="rect">
            <a:avLst/>
          </a:prstGeom>
          <a:effectLst>
            <a:outerShdw blurRad="76200" dir="13500000" sy="23000" kx="1200000" algn="br" rotWithShape="0">
              <a:prstClr val="black">
                <a:alpha val="20000"/>
              </a:prstClr>
            </a:outerShdw>
          </a:effectLst>
        </p:spPr>
      </p:pic>
      <p:pic>
        <p:nvPicPr>
          <p:cNvPr id="9" name="Рисунок 8" descr="800px-UniBern.jpg"/>
          <p:cNvPicPr>
            <a:picLocks noChangeAspect="1"/>
          </p:cNvPicPr>
          <p:nvPr/>
        </p:nvPicPr>
        <p:blipFill>
          <a:blip r:embed="rId9" cstate="print"/>
          <a:stretch>
            <a:fillRect/>
          </a:stretch>
        </p:blipFill>
        <p:spPr>
          <a:xfrm>
            <a:off x="152400" y="57150"/>
            <a:ext cx="3505200" cy="2628900"/>
          </a:xfrm>
          <a:prstGeom prst="rect">
            <a:avLst/>
          </a:prstGeom>
          <a:scene3d>
            <a:camera prst="orthographicFront"/>
            <a:lightRig rig="threePt" dir="t"/>
          </a:scene3d>
          <a:sp3d>
            <a:bevelT w="139700" h="139700" prst="divot"/>
          </a:sp3d>
        </p:spPr>
      </p:pic>
      <p:sp>
        <p:nvSpPr>
          <p:cNvPr id="10" name="TextBox 9"/>
          <p:cNvSpPr txBox="1"/>
          <p:nvPr/>
        </p:nvSpPr>
        <p:spPr>
          <a:xfrm>
            <a:off x="152400" y="2362200"/>
            <a:ext cx="2819400" cy="338554"/>
          </a:xfrm>
          <a:prstGeom prst="rect">
            <a:avLst/>
          </a:prstGeom>
          <a:noFill/>
        </p:spPr>
        <p:txBody>
          <a:bodyPr wrap="square" rtlCol="0">
            <a:spAutoFit/>
          </a:bodyPr>
          <a:lstStyle/>
          <a:p>
            <a:r>
              <a:rPr lang="de-DE" sz="1600" dirty="0" smtClean="0">
                <a:solidFill>
                  <a:schemeClr val="bg2">
                    <a:lumMod val="90000"/>
                  </a:schemeClr>
                </a:solidFill>
              </a:rPr>
              <a:t>Berner Universität</a:t>
            </a:r>
            <a:endParaRPr lang="ru-RU" sz="1600" dirty="0">
              <a:solidFill>
                <a:schemeClr val="bg2">
                  <a:lumMod val="90000"/>
                </a:schemeClr>
              </a:solidFill>
            </a:endParaRPr>
          </a:p>
        </p:txBody>
      </p:sp>
      <p:pic>
        <p:nvPicPr>
          <p:cNvPr id="11" name="Рисунок 10" descr="800px-RosengartenBern02.jpg">
            <a:hlinkClick r:id="rId10" action="ppaction://hlinksldjump"/>
          </p:cNvPr>
          <p:cNvPicPr>
            <a:picLocks noChangeAspect="1"/>
          </p:cNvPicPr>
          <p:nvPr/>
        </p:nvPicPr>
        <p:blipFill>
          <a:blip r:embed="rId11" cstate="print">
            <a:lum bright="10000" contrast="10000"/>
          </a:blip>
          <a:stretch>
            <a:fillRect/>
          </a:stretch>
        </p:blipFill>
        <p:spPr>
          <a:xfrm>
            <a:off x="609600" y="2617469"/>
            <a:ext cx="3200400" cy="2132267"/>
          </a:xfrm>
          <a:prstGeom prst="clou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spd="med">
    <p:zoom/>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par>
                          <p:cTn id="19" fill="hold">
                            <p:stCondLst>
                              <p:cond delay="3000"/>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2000" fill="hold"/>
                                        <p:tgtEl>
                                          <p:spTgt spid="3"/>
                                        </p:tgtEl>
                                        <p:attrNameLst>
                                          <p:attrName>ppt_w</p:attrName>
                                        </p:attrNameLst>
                                      </p:cBhvr>
                                      <p:tavLst>
                                        <p:tav tm="0">
                                          <p:val>
                                            <p:strVal val="#ppt_w*0.70"/>
                                          </p:val>
                                        </p:tav>
                                        <p:tav tm="100000">
                                          <p:val>
                                            <p:strVal val="#ppt_w"/>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animEffect transition="in" filter="fade">
                                      <p:cBhvr>
                                        <p:cTn id="24" dur="2000"/>
                                        <p:tgtEl>
                                          <p:spTgt spid="3"/>
                                        </p:tgtEl>
                                      </p:cBhvr>
                                    </p:animEffect>
                                  </p:childTnLst>
                                </p:cTn>
                              </p:par>
                            </p:childTnLst>
                          </p:cTn>
                        </p:par>
                        <p:par>
                          <p:cTn id="25" fill="hold">
                            <p:stCondLst>
                              <p:cond delay="5000"/>
                            </p:stCondLst>
                            <p:childTnLst>
                              <p:par>
                                <p:cTn id="26" presetID="29"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ppt_x</p:attrName>
                                        </p:attrNameLst>
                                      </p:cBhvr>
                                      <p:tavLst>
                                        <p:tav tm="0">
                                          <p:val>
                                            <p:strVal val="#ppt_x-.2"/>
                                          </p:val>
                                        </p:tav>
                                        <p:tav tm="100000">
                                          <p:val>
                                            <p:strVal val="#ppt_x"/>
                                          </p:val>
                                        </p:tav>
                                      </p:tavLst>
                                    </p:anim>
                                    <p:anim calcmode="lin" valueType="num">
                                      <p:cBhvr>
                                        <p:cTn id="29"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0" dur="2000"/>
                                        <p:tgtEl>
                                          <p:spTgt spid="4"/>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2000" fill="hold"/>
                                        <p:tgtEl>
                                          <p:spTgt spid="5"/>
                                        </p:tgtEl>
                                        <p:attrNameLst>
                                          <p:attrName>ppt_x</p:attrName>
                                        </p:attrNameLst>
                                      </p:cBhvr>
                                      <p:tavLst>
                                        <p:tav tm="0">
                                          <p:val>
                                            <p:strVal val="#ppt_x-.2"/>
                                          </p:val>
                                        </p:tav>
                                        <p:tav tm="100000">
                                          <p:val>
                                            <p:strVal val="#ppt_x"/>
                                          </p:val>
                                        </p:tav>
                                      </p:tavLst>
                                    </p:anim>
                                    <p:anim calcmode="lin" valueType="num">
                                      <p:cBhvr>
                                        <p:cTn id="34"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5" dur="2000"/>
                                        <p:tgtEl>
                                          <p:spTgt spid="5"/>
                                        </p:tgtEl>
                                      </p:cBhvr>
                                    </p:animEffect>
                                  </p:childTnLst>
                                </p:cTn>
                              </p:par>
                            </p:childTnLst>
                          </p:cTn>
                        </p:par>
                        <p:par>
                          <p:cTn id="36" fill="hold">
                            <p:stCondLst>
                              <p:cond delay="7000"/>
                            </p:stCondLst>
                            <p:childTnLst>
                              <p:par>
                                <p:cTn id="37" presetID="37"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900" decel="100000" fill="hold"/>
                                        <p:tgtEl>
                                          <p:spTgt spid="6"/>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43" fill="hold">
                            <p:stCondLst>
                              <p:cond delay="80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par>
                          <p:cTn id="49" fill="hold">
                            <p:stCondLst>
                              <p:cond delay="9000"/>
                            </p:stCondLst>
                            <p:childTnLst>
                              <p:par>
                                <p:cTn id="50" presetID="17" presetClass="entr" presetSubtype="1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2000" fill="hold"/>
                                        <p:tgtEl>
                                          <p:spTgt spid="2"/>
                                        </p:tgtEl>
                                        <p:attrNameLst>
                                          <p:attrName>ppt_w</p:attrName>
                                        </p:attrNameLst>
                                      </p:cBhvr>
                                      <p:tavLst>
                                        <p:tav tm="0">
                                          <p:val>
                                            <p:fltVal val="0"/>
                                          </p:val>
                                        </p:tav>
                                        <p:tav tm="100000">
                                          <p:val>
                                            <p:strVal val="#ppt_w"/>
                                          </p:val>
                                        </p:tav>
                                      </p:tavLst>
                                    </p:anim>
                                    <p:anim calcmode="lin" valueType="num">
                                      <p:cBhvr>
                                        <p:cTn id="5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80px-Z%C3%BCrich_river.jpg"/>
          <p:cNvPicPr>
            <a:picLocks noGrp="1" noChangeAspect="1"/>
          </p:cNvPicPr>
          <p:nvPr>
            <p:ph idx="1"/>
          </p:nvPr>
        </p:nvPicPr>
        <p:blipFill>
          <a:blip r:embed="rId3" cstate="print"/>
          <a:stretch>
            <a:fillRect/>
          </a:stretch>
        </p:blipFill>
        <p:spPr>
          <a:xfrm>
            <a:off x="0" y="1066800"/>
            <a:ext cx="2801232" cy="2336940"/>
          </a:xfrm>
          <a:effectLst>
            <a:outerShdw blurRad="76200" dir="18900000" sy="23000" kx="-1200000" algn="bl" rotWithShape="0">
              <a:prstClr val="black">
                <a:alpha val="20000"/>
              </a:prstClr>
            </a:outerShdw>
          </a:effectLst>
        </p:spPr>
      </p:pic>
      <p:sp>
        <p:nvSpPr>
          <p:cNvPr id="2" name="Заголовок 1"/>
          <p:cNvSpPr>
            <a:spLocks noGrp="1"/>
          </p:cNvSpPr>
          <p:nvPr>
            <p:ph type="title"/>
          </p:nvPr>
        </p:nvSpPr>
        <p:spPr>
          <a:xfrm>
            <a:off x="533400" y="152400"/>
            <a:ext cx="8229600" cy="1143000"/>
          </a:xfrm>
        </p:spPr>
        <p:txBody>
          <a:bodyPr>
            <a:normAutofit/>
          </a:bodyPr>
          <a:lstStyle/>
          <a:p>
            <a:pPr algn="ctr"/>
            <a:r>
              <a:rPr lang="de-DE" sz="2400" dirty="0" smtClean="0">
                <a:solidFill>
                  <a:schemeClr val="accent1"/>
                </a:solidFill>
              </a:rPr>
              <a:t>Die größte Stadt der Schweiz ist Zürich mit rund 367'000 Einwohnern.</a:t>
            </a:r>
            <a:endParaRPr lang="ru-RU" sz="2400" dirty="0">
              <a:solidFill>
                <a:schemeClr val="accent1"/>
              </a:solidFill>
            </a:endParaRPr>
          </a:p>
        </p:txBody>
      </p:sp>
      <p:pic>
        <p:nvPicPr>
          <p:cNvPr id="9218" name="Picture 2" descr="Wappen von Zürich">
            <a:hlinkClick r:id="rId4" tooltip="Wappen von Zürich"/>
          </p:cNvPr>
          <p:cNvPicPr>
            <a:picLocks noChangeAspect="1" noChangeArrowheads="1"/>
          </p:cNvPicPr>
          <p:nvPr/>
        </p:nvPicPr>
        <p:blipFill>
          <a:blip r:embed="rId5" cstate="print"/>
          <a:srcRect/>
          <a:stretch>
            <a:fillRect/>
          </a:stretch>
        </p:blipFill>
        <p:spPr bwMode="auto">
          <a:xfrm>
            <a:off x="7319899" y="990600"/>
            <a:ext cx="1252601" cy="914400"/>
          </a:xfrm>
          <a:prstGeom prst="rect">
            <a:avLst/>
          </a:prstGeom>
          <a:noFill/>
        </p:spPr>
      </p:pic>
      <p:pic>
        <p:nvPicPr>
          <p:cNvPr id="6" name="Рисунок 5" descr="180px-Stadthaus_Fraumuensterpost.jpg">
            <a:hlinkClick r:id="rId6" action="ppaction://hlinksldjump"/>
          </p:cNvPr>
          <p:cNvPicPr>
            <a:picLocks noChangeAspect="1"/>
          </p:cNvPicPr>
          <p:nvPr/>
        </p:nvPicPr>
        <p:blipFill>
          <a:blip r:embed="rId7" cstate="print">
            <a:lum contrast="10000"/>
          </a:blip>
          <a:stretch>
            <a:fillRect/>
          </a:stretch>
        </p:blipFill>
        <p:spPr>
          <a:xfrm>
            <a:off x="3200400" y="1219200"/>
            <a:ext cx="3011420" cy="2133600"/>
          </a:xfrm>
          <a:prstGeom prst="rect">
            <a:avLst/>
          </a:prstGeom>
          <a:effectLst>
            <a:softEdge rad="127000"/>
          </a:effectLst>
        </p:spPr>
      </p:pic>
      <p:pic>
        <p:nvPicPr>
          <p:cNvPr id="7" name="Рисунок 6" descr="800px-Ratshaus_Zurich.jpg"/>
          <p:cNvPicPr>
            <a:picLocks noChangeAspect="1"/>
          </p:cNvPicPr>
          <p:nvPr/>
        </p:nvPicPr>
        <p:blipFill>
          <a:blip r:embed="rId8" cstate="print"/>
          <a:stretch>
            <a:fillRect/>
          </a:stretch>
        </p:blipFill>
        <p:spPr>
          <a:xfrm>
            <a:off x="6248400" y="4495800"/>
            <a:ext cx="2743200" cy="1980058"/>
          </a:xfrm>
          <a:prstGeom prst="rect">
            <a:avLst/>
          </a:prstGeom>
          <a:effectLst>
            <a:glow rad="63500">
              <a:schemeClr val="accent6">
                <a:satMod val="175000"/>
                <a:alpha val="40000"/>
              </a:schemeClr>
            </a:glow>
          </a:effectLst>
        </p:spPr>
      </p:pic>
      <p:pic>
        <p:nvPicPr>
          <p:cNvPr id="8" name="Рисунок 7" descr="450px-2005_zurich_tram_cobra.jpg"/>
          <p:cNvPicPr>
            <a:picLocks noChangeAspect="1"/>
          </p:cNvPicPr>
          <p:nvPr/>
        </p:nvPicPr>
        <p:blipFill>
          <a:blip r:embed="rId9" cstate="print"/>
          <a:srcRect b="27586"/>
          <a:stretch>
            <a:fillRect/>
          </a:stretch>
        </p:blipFill>
        <p:spPr>
          <a:xfrm>
            <a:off x="2438400" y="3352800"/>
            <a:ext cx="1828801" cy="1765739"/>
          </a:xfrm>
          <a:prstGeom prst="rect">
            <a:avLst/>
          </a:prstGeom>
          <a:effectLst>
            <a:glow rad="63500">
              <a:schemeClr val="accent2">
                <a:satMod val="175000"/>
                <a:alpha val="40000"/>
              </a:schemeClr>
            </a:glow>
          </a:effectLst>
        </p:spPr>
      </p:pic>
      <p:pic>
        <p:nvPicPr>
          <p:cNvPr id="9" name="Рисунок 8" descr="schweiz_zuerich.jpg">
            <a:hlinkClick r:id="rId10" action="ppaction://hlinksldjump"/>
          </p:cNvPr>
          <p:cNvPicPr>
            <a:picLocks noChangeAspect="1"/>
          </p:cNvPicPr>
          <p:nvPr/>
        </p:nvPicPr>
        <p:blipFill>
          <a:blip r:embed="rId11" cstate="print"/>
          <a:stretch>
            <a:fillRect/>
          </a:stretch>
        </p:blipFill>
        <p:spPr>
          <a:xfrm>
            <a:off x="6324600" y="1905000"/>
            <a:ext cx="2768600" cy="2076450"/>
          </a:xfrm>
          <a:prstGeom prst="rect">
            <a:avLst/>
          </a:prstGeom>
          <a:ln>
            <a:noFill/>
          </a:ln>
          <a:effectLst>
            <a:softEdge rad="112500"/>
          </a:effectLst>
        </p:spPr>
      </p:pic>
      <p:pic>
        <p:nvPicPr>
          <p:cNvPr id="10" name="Рисунок 9" descr="800px-ZH_Rathausbruecke_Grossmuenster.jpg">
            <a:hlinkClick r:id="rId10" action="ppaction://hlinksldjump"/>
          </p:cNvPr>
          <p:cNvPicPr>
            <a:picLocks noChangeAspect="1"/>
          </p:cNvPicPr>
          <p:nvPr/>
        </p:nvPicPr>
        <p:blipFill>
          <a:blip r:embed="rId12" cstate="print"/>
          <a:stretch>
            <a:fillRect/>
          </a:stretch>
        </p:blipFill>
        <p:spPr>
          <a:xfrm>
            <a:off x="2362200" y="5295900"/>
            <a:ext cx="1905000" cy="1428750"/>
          </a:xfrm>
          <a:prstGeom prst="rect">
            <a:avLst/>
          </a:prstGeom>
          <a:effectLst>
            <a:glow rad="63500">
              <a:schemeClr val="accent3">
                <a:satMod val="175000"/>
                <a:alpha val="40000"/>
              </a:schemeClr>
            </a:glow>
          </a:effectLst>
        </p:spPr>
      </p:pic>
      <p:sp>
        <p:nvSpPr>
          <p:cNvPr id="11" name="TextBox 10"/>
          <p:cNvSpPr txBox="1"/>
          <p:nvPr/>
        </p:nvSpPr>
        <p:spPr>
          <a:xfrm>
            <a:off x="7391400" y="6096000"/>
            <a:ext cx="990600" cy="338554"/>
          </a:xfrm>
          <a:prstGeom prst="rect">
            <a:avLst/>
          </a:prstGeom>
          <a:noFill/>
        </p:spPr>
        <p:txBody>
          <a:bodyPr wrap="square" rtlCol="0">
            <a:spAutoFit/>
          </a:bodyPr>
          <a:lstStyle/>
          <a:p>
            <a:r>
              <a:rPr lang="de-DE" sz="1600" dirty="0" smtClean="0">
                <a:solidFill>
                  <a:schemeClr val="accent3">
                    <a:lumMod val="60000"/>
                    <a:lumOff val="40000"/>
                  </a:schemeClr>
                </a:solidFill>
              </a:rPr>
              <a:t>Rathaus</a:t>
            </a:r>
            <a:endParaRPr lang="ru-RU" sz="1600" dirty="0">
              <a:solidFill>
                <a:schemeClr val="accent3">
                  <a:lumMod val="60000"/>
                  <a:lumOff val="40000"/>
                </a:schemeClr>
              </a:solidFill>
            </a:endParaRPr>
          </a:p>
        </p:txBody>
      </p:sp>
      <p:sp>
        <p:nvSpPr>
          <p:cNvPr id="12" name="TextBox 11"/>
          <p:cNvSpPr txBox="1"/>
          <p:nvPr/>
        </p:nvSpPr>
        <p:spPr>
          <a:xfrm>
            <a:off x="2514600" y="6248400"/>
            <a:ext cx="1600200" cy="338554"/>
          </a:xfrm>
          <a:prstGeom prst="rect">
            <a:avLst/>
          </a:prstGeom>
          <a:noFill/>
        </p:spPr>
        <p:txBody>
          <a:bodyPr wrap="square" rtlCol="0">
            <a:spAutoFit/>
          </a:bodyPr>
          <a:lstStyle/>
          <a:p>
            <a:r>
              <a:rPr lang="de-DE" sz="1600" dirty="0" smtClean="0">
                <a:solidFill>
                  <a:schemeClr val="accent3">
                    <a:lumMod val="60000"/>
                    <a:lumOff val="40000"/>
                  </a:schemeClr>
                </a:solidFill>
              </a:rPr>
              <a:t>Rathausbrücke</a:t>
            </a:r>
            <a:endParaRPr lang="ru-RU" sz="1600" dirty="0">
              <a:solidFill>
                <a:schemeClr val="accent3">
                  <a:lumMod val="60000"/>
                  <a:lumOff val="40000"/>
                </a:schemeClr>
              </a:solidFill>
            </a:endParaRPr>
          </a:p>
        </p:txBody>
      </p:sp>
      <p:pic>
        <p:nvPicPr>
          <p:cNvPr id="13" name="Рисунок 12" descr="zürich.jpg"/>
          <p:cNvPicPr>
            <a:picLocks noChangeAspect="1"/>
          </p:cNvPicPr>
          <p:nvPr/>
        </p:nvPicPr>
        <p:blipFill>
          <a:blip r:embed="rId13" cstate="print">
            <a:lum bright="10000"/>
          </a:blip>
          <a:srcRect t="6891"/>
          <a:stretch>
            <a:fillRect/>
          </a:stretch>
        </p:blipFill>
        <p:spPr>
          <a:xfrm>
            <a:off x="152400" y="3581400"/>
            <a:ext cx="2158004" cy="3124200"/>
          </a:xfrm>
          <a:prstGeom prst="rect">
            <a:avLst/>
          </a:prstGeom>
          <a:effectLst>
            <a:glow rad="63500">
              <a:schemeClr val="accent1">
                <a:satMod val="175000"/>
                <a:alpha val="40000"/>
              </a:schemeClr>
            </a:glow>
          </a:effectLst>
        </p:spPr>
      </p:pic>
      <p:sp>
        <p:nvSpPr>
          <p:cNvPr id="14" name="TextBox 13"/>
          <p:cNvSpPr txBox="1"/>
          <p:nvPr/>
        </p:nvSpPr>
        <p:spPr>
          <a:xfrm>
            <a:off x="6477000" y="1905000"/>
            <a:ext cx="2667000" cy="307777"/>
          </a:xfrm>
          <a:prstGeom prst="rect">
            <a:avLst/>
          </a:prstGeom>
          <a:noFill/>
        </p:spPr>
        <p:txBody>
          <a:bodyPr wrap="square" rtlCol="0">
            <a:spAutoFit/>
          </a:bodyPr>
          <a:lstStyle/>
          <a:p>
            <a:r>
              <a:rPr lang="de-DE" sz="1400" dirty="0" smtClean="0">
                <a:solidFill>
                  <a:schemeClr val="accent4">
                    <a:lumMod val="75000"/>
                  </a:schemeClr>
                </a:solidFill>
              </a:rPr>
              <a:t>Die Altstadt an der Limmat</a:t>
            </a:r>
            <a:endParaRPr lang="ru-RU" sz="1400" dirty="0">
              <a:solidFill>
                <a:schemeClr val="accent4">
                  <a:lumMod val="75000"/>
                </a:schemeClr>
              </a:solidFill>
            </a:endParaRPr>
          </a:p>
        </p:txBody>
      </p:sp>
      <p:sp>
        <p:nvSpPr>
          <p:cNvPr id="15" name="TextBox 14"/>
          <p:cNvSpPr txBox="1"/>
          <p:nvPr/>
        </p:nvSpPr>
        <p:spPr>
          <a:xfrm>
            <a:off x="2971800" y="3352800"/>
            <a:ext cx="1371600" cy="307777"/>
          </a:xfrm>
          <a:prstGeom prst="rect">
            <a:avLst/>
          </a:prstGeom>
          <a:noFill/>
        </p:spPr>
        <p:txBody>
          <a:bodyPr wrap="square" rtlCol="0">
            <a:spAutoFit/>
          </a:bodyPr>
          <a:lstStyle/>
          <a:p>
            <a:r>
              <a:rPr lang="de-DE" sz="1400" dirty="0" smtClean="0">
                <a:solidFill>
                  <a:schemeClr val="accent5">
                    <a:lumMod val="50000"/>
                  </a:schemeClr>
                </a:solidFill>
              </a:rPr>
              <a:t>CORBA-Tram</a:t>
            </a:r>
            <a:endParaRPr lang="ru-RU" sz="1400" dirty="0">
              <a:solidFill>
                <a:schemeClr val="accent5">
                  <a:lumMod val="50000"/>
                </a:schemeClr>
              </a:solidFill>
            </a:endParaRPr>
          </a:p>
        </p:txBody>
      </p:sp>
      <p:sp>
        <p:nvSpPr>
          <p:cNvPr id="16" name="TextBox 15"/>
          <p:cNvSpPr txBox="1"/>
          <p:nvPr/>
        </p:nvSpPr>
        <p:spPr>
          <a:xfrm>
            <a:off x="3886200" y="1295400"/>
            <a:ext cx="1524000" cy="338554"/>
          </a:xfrm>
          <a:prstGeom prst="rect">
            <a:avLst/>
          </a:prstGeom>
          <a:noFill/>
        </p:spPr>
        <p:txBody>
          <a:bodyPr wrap="square" rtlCol="0">
            <a:spAutoFit/>
          </a:bodyPr>
          <a:lstStyle/>
          <a:p>
            <a:r>
              <a:rPr lang="de-DE" sz="1600" dirty="0" smtClean="0">
                <a:solidFill>
                  <a:srgbClr val="0070C0"/>
                </a:solidFill>
              </a:rPr>
              <a:t>Vier Kirchen</a:t>
            </a:r>
            <a:endParaRPr lang="ru-RU" sz="1600" dirty="0">
              <a:solidFill>
                <a:srgbClr val="0070C0"/>
              </a:solidFill>
            </a:endParaRPr>
          </a:p>
        </p:txBody>
      </p:sp>
      <p:pic>
        <p:nvPicPr>
          <p:cNvPr id="17" name="Рисунок 16" descr="450px-Langstrasse.jpg"/>
          <p:cNvPicPr>
            <a:picLocks noChangeAspect="1"/>
          </p:cNvPicPr>
          <p:nvPr/>
        </p:nvPicPr>
        <p:blipFill>
          <a:blip r:embed="rId14" cstate="print"/>
          <a:stretch>
            <a:fillRect/>
          </a:stretch>
        </p:blipFill>
        <p:spPr>
          <a:xfrm>
            <a:off x="4267200" y="3505200"/>
            <a:ext cx="2057400" cy="2895600"/>
          </a:xfrm>
          <a:prstGeom prst="rect">
            <a:avLst/>
          </a:prstGeom>
          <a:effectLst>
            <a:glow rad="63500">
              <a:schemeClr val="accent4">
                <a:satMod val="175000"/>
                <a:alpha val="40000"/>
              </a:schemeClr>
            </a:glow>
          </a:effectLst>
        </p:spPr>
      </p:pic>
    </p:spTree>
  </p:cSld>
  <p:clrMapOvr>
    <a:masterClrMapping/>
  </p:clrMapOvr>
  <p:transition spd="med">
    <p:wheel spokes="1"/>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3350"/>
                            </p:stCondLst>
                            <p:childTnLst>
                              <p:par>
                                <p:cTn id="11" presetID="23" presetClass="entr" presetSubtype="16"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1000" fill="hold"/>
                                        <p:tgtEl>
                                          <p:spTgt spid="9218"/>
                                        </p:tgtEl>
                                        <p:attrNameLst>
                                          <p:attrName>ppt_w</p:attrName>
                                        </p:attrNameLst>
                                      </p:cBhvr>
                                      <p:tavLst>
                                        <p:tav tm="0">
                                          <p:val>
                                            <p:fltVal val="0"/>
                                          </p:val>
                                        </p:tav>
                                        <p:tav tm="100000">
                                          <p:val>
                                            <p:strVal val="#ppt_w"/>
                                          </p:val>
                                        </p:tav>
                                      </p:tavLst>
                                    </p:anim>
                                    <p:anim calcmode="lin" valueType="num">
                                      <p:cBhvr>
                                        <p:cTn id="14" dur="1000" fill="hold"/>
                                        <p:tgtEl>
                                          <p:spTgt spid="9218"/>
                                        </p:tgtEl>
                                        <p:attrNameLst>
                                          <p:attrName>ppt_h</p:attrName>
                                        </p:attrNameLst>
                                      </p:cBhvr>
                                      <p:tavLst>
                                        <p:tav tm="0">
                                          <p:val>
                                            <p:fltVal val="0"/>
                                          </p:val>
                                        </p:tav>
                                        <p:tav tm="100000">
                                          <p:val>
                                            <p:strVal val="#ppt_h"/>
                                          </p:val>
                                        </p:tav>
                                      </p:tavLst>
                                    </p:anim>
                                  </p:childTnLst>
                                </p:cTn>
                              </p:par>
                            </p:childTnLst>
                          </p:cTn>
                        </p:par>
                        <p:par>
                          <p:cTn id="15" fill="hold">
                            <p:stCondLst>
                              <p:cond delay="4350"/>
                            </p:stCondLst>
                            <p:childTnLst>
                              <p:par>
                                <p:cTn id="16" presetID="43"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3" fill="hold">
                            <p:stCondLst>
                              <p:cond delay="5350"/>
                            </p:stCondLst>
                            <p:childTnLst>
                              <p:par>
                                <p:cTn id="24" presetID="23" presetClass="entr" presetSubtype="52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2000" fill="hold"/>
                                        <p:tgtEl>
                                          <p:spTgt spid="6"/>
                                        </p:tgtEl>
                                        <p:attrNameLst>
                                          <p:attrName>ppt_w</p:attrName>
                                        </p:attrNameLst>
                                      </p:cBhvr>
                                      <p:tavLst>
                                        <p:tav tm="0">
                                          <p:val>
                                            <p:fltVal val="0"/>
                                          </p:val>
                                        </p:tav>
                                        <p:tav tm="100000">
                                          <p:val>
                                            <p:strVal val="#ppt_w"/>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ppt_x</p:attrName>
                                        </p:attrNameLst>
                                      </p:cBhvr>
                                      <p:tavLst>
                                        <p:tav tm="0">
                                          <p:val>
                                            <p:fltVal val="0.5"/>
                                          </p:val>
                                        </p:tav>
                                        <p:tav tm="100000">
                                          <p:val>
                                            <p:strVal val="#ppt_x"/>
                                          </p:val>
                                        </p:tav>
                                      </p:tavLst>
                                    </p:anim>
                                    <p:anim calcmode="lin" valueType="num">
                                      <p:cBhvr>
                                        <p:cTn id="29" dur="2000" fill="hold"/>
                                        <p:tgtEl>
                                          <p:spTgt spid="6"/>
                                        </p:tgtEl>
                                        <p:attrNameLst>
                                          <p:attrName>ppt_y</p:attrName>
                                        </p:attrNameLst>
                                      </p:cBhvr>
                                      <p:tavLst>
                                        <p:tav tm="0">
                                          <p:val>
                                            <p:fltVal val="0.5"/>
                                          </p:val>
                                        </p:tav>
                                        <p:tav tm="100000">
                                          <p:val>
                                            <p:strVal val="#ppt_y"/>
                                          </p:val>
                                        </p:tav>
                                      </p:tavLst>
                                    </p:anim>
                                  </p:childTnLst>
                                </p:cTn>
                              </p:par>
                              <p:par>
                                <p:cTn id="30" presetID="23" presetClass="entr" presetSubtype="52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000" fill="hold"/>
                                        <p:tgtEl>
                                          <p:spTgt spid="16"/>
                                        </p:tgtEl>
                                        <p:attrNameLst>
                                          <p:attrName>ppt_w</p:attrName>
                                        </p:attrNameLst>
                                      </p:cBhvr>
                                      <p:tavLst>
                                        <p:tav tm="0">
                                          <p:val>
                                            <p:fltVal val="0"/>
                                          </p:val>
                                        </p:tav>
                                        <p:tav tm="100000">
                                          <p:val>
                                            <p:strVal val="#ppt_w"/>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 calcmode="lin" valueType="num">
                                      <p:cBhvr>
                                        <p:cTn id="34" dur="2000" fill="hold"/>
                                        <p:tgtEl>
                                          <p:spTgt spid="16"/>
                                        </p:tgtEl>
                                        <p:attrNameLst>
                                          <p:attrName>ppt_x</p:attrName>
                                        </p:attrNameLst>
                                      </p:cBhvr>
                                      <p:tavLst>
                                        <p:tav tm="0">
                                          <p:val>
                                            <p:fltVal val="0.5"/>
                                          </p:val>
                                        </p:tav>
                                        <p:tav tm="100000">
                                          <p:val>
                                            <p:strVal val="#ppt_x"/>
                                          </p:val>
                                        </p:tav>
                                      </p:tavLst>
                                    </p:anim>
                                    <p:anim calcmode="lin" valueType="num">
                                      <p:cBhvr>
                                        <p:cTn id="35" dur="2000" fill="hold"/>
                                        <p:tgtEl>
                                          <p:spTgt spid="16"/>
                                        </p:tgtEl>
                                        <p:attrNameLst>
                                          <p:attrName>ppt_y</p:attrName>
                                        </p:attrNameLst>
                                      </p:cBhvr>
                                      <p:tavLst>
                                        <p:tav tm="0">
                                          <p:val>
                                            <p:fltVal val="0.5"/>
                                          </p:val>
                                        </p:tav>
                                        <p:tav tm="100000">
                                          <p:val>
                                            <p:strVal val="#ppt_y"/>
                                          </p:val>
                                        </p:tav>
                                      </p:tavLst>
                                    </p:anim>
                                  </p:childTnLst>
                                </p:cTn>
                              </p:par>
                            </p:childTnLst>
                          </p:cTn>
                        </p:par>
                        <p:par>
                          <p:cTn id="36" fill="hold">
                            <p:stCondLst>
                              <p:cond delay="7350"/>
                            </p:stCondLst>
                            <p:childTnLst>
                              <p:par>
                                <p:cTn id="37" presetID="23" presetClass="entr" presetSubtype="27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3000" fill="hold"/>
                                        <p:tgtEl>
                                          <p:spTgt spid="9"/>
                                        </p:tgtEl>
                                        <p:attrNameLst>
                                          <p:attrName>ppt_w</p:attrName>
                                        </p:attrNameLst>
                                      </p:cBhvr>
                                      <p:tavLst>
                                        <p:tav tm="0">
                                          <p:val>
                                            <p:strVal val="2/3*#ppt_w"/>
                                          </p:val>
                                        </p:tav>
                                        <p:tav tm="100000">
                                          <p:val>
                                            <p:strVal val="#ppt_w"/>
                                          </p:val>
                                        </p:tav>
                                      </p:tavLst>
                                    </p:anim>
                                    <p:anim calcmode="lin" valueType="num">
                                      <p:cBhvr>
                                        <p:cTn id="40" dur="3000" fill="hold"/>
                                        <p:tgtEl>
                                          <p:spTgt spid="9"/>
                                        </p:tgtEl>
                                        <p:attrNameLst>
                                          <p:attrName>ppt_h</p:attrName>
                                        </p:attrNameLst>
                                      </p:cBhvr>
                                      <p:tavLst>
                                        <p:tav tm="0">
                                          <p:val>
                                            <p:strVal val="2/3*#ppt_h"/>
                                          </p:val>
                                        </p:tav>
                                        <p:tav tm="100000">
                                          <p:val>
                                            <p:strVal val="#ppt_h"/>
                                          </p:val>
                                        </p:tav>
                                      </p:tavLst>
                                    </p:anim>
                                  </p:childTnLst>
                                </p:cTn>
                              </p:par>
                              <p:par>
                                <p:cTn id="41" presetID="23" presetClass="entr" presetSubtype="272"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3000" fill="hold"/>
                                        <p:tgtEl>
                                          <p:spTgt spid="14"/>
                                        </p:tgtEl>
                                        <p:attrNameLst>
                                          <p:attrName>ppt_w</p:attrName>
                                        </p:attrNameLst>
                                      </p:cBhvr>
                                      <p:tavLst>
                                        <p:tav tm="0">
                                          <p:val>
                                            <p:strVal val="2/3*#ppt_w"/>
                                          </p:val>
                                        </p:tav>
                                        <p:tav tm="100000">
                                          <p:val>
                                            <p:strVal val="#ppt_w"/>
                                          </p:val>
                                        </p:tav>
                                      </p:tavLst>
                                    </p:anim>
                                    <p:anim calcmode="lin" valueType="num">
                                      <p:cBhvr>
                                        <p:cTn id="44" dur="3000" fill="hold"/>
                                        <p:tgtEl>
                                          <p:spTgt spid="14"/>
                                        </p:tgtEl>
                                        <p:attrNameLst>
                                          <p:attrName>ppt_h</p:attrName>
                                        </p:attrNameLst>
                                      </p:cBhvr>
                                      <p:tavLst>
                                        <p:tav tm="0">
                                          <p:val>
                                            <p:strVal val="2/3*#ppt_h"/>
                                          </p:val>
                                        </p:tav>
                                        <p:tav tm="100000">
                                          <p:val>
                                            <p:strVal val="#ppt_h"/>
                                          </p:val>
                                        </p:tav>
                                      </p:tavLst>
                                    </p:anim>
                                  </p:childTnLst>
                                </p:cTn>
                              </p:par>
                            </p:childTnLst>
                          </p:cTn>
                        </p:par>
                        <p:par>
                          <p:cTn id="45" fill="hold">
                            <p:stCondLst>
                              <p:cond delay="10350"/>
                            </p:stCondLst>
                            <p:childTnLst>
                              <p:par>
                                <p:cTn id="46" presetID="23" presetClass="entr" presetSubtype="3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4*#ppt_w"/>
                                          </p:val>
                                        </p:tav>
                                        <p:tav tm="100000">
                                          <p:val>
                                            <p:strVal val="#ppt_w"/>
                                          </p:val>
                                        </p:tav>
                                      </p:tavLst>
                                    </p:anim>
                                    <p:anim calcmode="lin" valueType="num">
                                      <p:cBhvr>
                                        <p:cTn id="49" dur="1000" fill="hold"/>
                                        <p:tgtEl>
                                          <p:spTgt spid="13"/>
                                        </p:tgtEl>
                                        <p:attrNameLst>
                                          <p:attrName>ppt_h</p:attrName>
                                        </p:attrNameLst>
                                      </p:cBhvr>
                                      <p:tavLst>
                                        <p:tav tm="0">
                                          <p:val>
                                            <p:strVal val="4*#ppt_h"/>
                                          </p:val>
                                        </p:tav>
                                        <p:tav tm="100000">
                                          <p:val>
                                            <p:strVal val="#ppt_h"/>
                                          </p:val>
                                        </p:tav>
                                      </p:tavLst>
                                    </p:anim>
                                  </p:childTnLst>
                                </p:cTn>
                              </p:par>
                            </p:childTnLst>
                          </p:cTn>
                        </p:par>
                        <p:par>
                          <p:cTn id="50" fill="hold">
                            <p:stCondLst>
                              <p:cond delay="11350"/>
                            </p:stCondLst>
                            <p:childTnLst>
                              <p:par>
                                <p:cTn id="51" presetID="23" presetClass="entr" presetSubtype="36"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2000" fill="hold"/>
                                        <p:tgtEl>
                                          <p:spTgt spid="8"/>
                                        </p:tgtEl>
                                        <p:attrNameLst>
                                          <p:attrName>ppt_w</p:attrName>
                                        </p:attrNameLst>
                                      </p:cBhvr>
                                      <p:tavLst>
                                        <p:tav tm="0">
                                          <p:val>
                                            <p:strVal val="(6*min(max(#ppt_w*#ppt_h,.3),1)-7.4)/-.7*#ppt_w"/>
                                          </p:val>
                                        </p:tav>
                                        <p:tav tm="100000">
                                          <p:val>
                                            <p:strVal val="#ppt_w"/>
                                          </p:val>
                                        </p:tav>
                                      </p:tavLst>
                                    </p:anim>
                                    <p:anim calcmode="lin" valueType="num">
                                      <p:cBhvr>
                                        <p:cTn id="54" dur="2000" fill="hold"/>
                                        <p:tgtEl>
                                          <p:spTgt spid="8"/>
                                        </p:tgtEl>
                                        <p:attrNameLst>
                                          <p:attrName>ppt_h</p:attrName>
                                        </p:attrNameLst>
                                      </p:cBhvr>
                                      <p:tavLst>
                                        <p:tav tm="0">
                                          <p:val>
                                            <p:strVal val="(6*min(max(#ppt_w*#ppt_h,.3),1)-7.4)/-.7*#ppt_h"/>
                                          </p:val>
                                        </p:tav>
                                        <p:tav tm="100000">
                                          <p:val>
                                            <p:strVal val="#ppt_h"/>
                                          </p:val>
                                        </p:tav>
                                      </p:tavLst>
                                    </p:anim>
                                    <p:anim calcmode="lin" valueType="num">
                                      <p:cBhvr>
                                        <p:cTn id="55" dur="2000" fill="hold"/>
                                        <p:tgtEl>
                                          <p:spTgt spid="8"/>
                                        </p:tgtEl>
                                        <p:attrNameLst>
                                          <p:attrName>ppt_x</p:attrName>
                                        </p:attrNameLst>
                                      </p:cBhvr>
                                      <p:tavLst>
                                        <p:tav tm="0">
                                          <p:val>
                                            <p:fltVal val="0.5"/>
                                          </p:val>
                                        </p:tav>
                                        <p:tav tm="100000">
                                          <p:val>
                                            <p:strVal val="#ppt_x"/>
                                          </p:val>
                                        </p:tav>
                                      </p:tavLst>
                                    </p:anim>
                                    <p:anim calcmode="lin" valueType="num">
                                      <p:cBhvr>
                                        <p:cTn id="56" dur="2000" fill="hold"/>
                                        <p:tgtEl>
                                          <p:spTgt spid="8"/>
                                        </p:tgtEl>
                                        <p:attrNameLst>
                                          <p:attrName>ppt_y</p:attrName>
                                        </p:attrNameLst>
                                      </p:cBhvr>
                                      <p:tavLst>
                                        <p:tav tm="0">
                                          <p:val>
                                            <p:strVal val="1+(6*min(max(#ppt_w*#ppt_h,.3),1)-7.4)/-.7*#ppt_h/2"/>
                                          </p:val>
                                        </p:tav>
                                        <p:tav tm="100000">
                                          <p:val>
                                            <p:strVal val="#ppt_y"/>
                                          </p:val>
                                        </p:tav>
                                      </p:tavLst>
                                    </p:anim>
                                  </p:childTnLst>
                                </p:cTn>
                              </p:par>
                              <p:par>
                                <p:cTn id="57" presetID="23" presetClass="entr" presetSubtype="36"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2000" fill="hold"/>
                                        <p:tgtEl>
                                          <p:spTgt spid="15"/>
                                        </p:tgtEl>
                                        <p:attrNameLst>
                                          <p:attrName>ppt_w</p:attrName>
                                        </p:attrNameLst>
                                      </p:cBhvr>
                                      <p:tavLst>
                                        <p:tav tm="0">
                                          <p:val>
                                            <p:strVal val="(6*min(max(#ppt_w*#ppt_h,.3),1)-7.4)/-.7*#ppt_w"/>
                                          </p:val>
                                        </p:tav>
                                        <p:tav tm="100000">
                                          <p:val>
                                            <p:strVal val="#ppt_w"/>
                                          </p:val>
                                        </p:tav>
                                      </p:tavLst>
                                    </p:anim>
                                    <p:anim calcmode="lin" valueType="num">
                                      <p:cBhvr>
                                        <p:cTn id="60" dur="2000" fill="hold"/>
                                        <p:tgtEl>
                                          <p:spTgt spid="15"/>
                                        </p:tgtEl>
                                        <p:attrNameLst>
                                          <p:attrName>ppt_h</p:attrName>
                                        </p:attrNameLst>
                                      </p:cBhvr>
                                      <p:tavLst>
                                        <p:tav tm="0">
                                          <p:val>
                                            <p:strVal val="(6*min(max(#ppt_w*#ppt_h,.3),1)-7.4)/-.7*#ppt_h"/>
                                          </p:val>
                                        </p:tav>
                                        <p:tav tm="100000">
                                          <p:val>
                                            <p:strVal val="#ppt_h"/>
                                          </p:val>
                                        </p:tav>
                                      </p:tavLst>
                                    </p:anim>
                                    <p:anim calcmode="lin" valueType="num">
                                      <p:cBhvr>
                                        <p:cTn id="61" dur="2000" fill="hold"/>
                                        <p:tgtEl>
                                          <p:spTgt spid="15"/>
                                        </p:tgtEl>
                                        <p:attrNameLst>
                                          <p:attrName>ppt_x</p:attrName>
                                        </p:attrNameLst>
                                      </p:cBhvr>
                                      <p:tavLst>
                                        <p:tav tm="0">
                                          <p:val>
                                            <p:fltVal val="0.5"/>
                                          </p:val>
                                        </p:tav>
                                        <p:tav tm="100000">
                                          <p:val>
                                            <p:strVal val="#ppt_x"/>
                                          </p:val>
                                        </p:tav>
                                      </p:tavLst>
                                    </p:anim>
                                    <p:anim calcmode="lin" valueType="num">
                                      <p:cBhvr>
                                        <p:cTn id="62" dur="20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63" fill="hold">
                            <p:stCondLst>
                              <p:cond delay="13350"/>
                            </p:stCondLst>
                            <p:childTnLst>
                              <p:par>
                                <p:cTn id="64" presetID="23" presetClass="entr" presetSubtype="288"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2000" fill="hold"/>
                                        <p:tgtEl>
                                          <p:spTgt spid="10"/>
                                        </p:tgtEl>
                                        <p:attrNameLst>
                                          <p:attrName>ppt_w</p:attrName>
                                        </p:attrNameLst>
                                      </p:cBhvr>
                                      <p:tavLst>
                                        <p:tav tm="0">
                                          <p:val>
                                            <p:strVal val="4/3*#ppt_w"/>
                                          </p:val>
                                        </p:tav>
                                        <p:tav tm="100000">
                                          <p:val>
                                            <p:strVal val="#ppt_w"/>
                                          </p:val>
                                        </p:tav>
                                      </p:tavLst>
                                    </p:anim>
                                    <p:anim calcmode="lin" valueType="num">
                                      <p:cBhvr>
                                        <p:cTn id="67" dur="2000" fill="hold"/>
                                        <p:tgtEl>
                                          <p:spTgt spid="10"/>
                                        </p:tgtEl>
                                        <p:attrNameLst>
                                          <p:attrName>ppt_h</p:attrName>
                                        </p:attrNameLst>
                                      </p:cBhvr>
                                      <p:tavLst>
                                        <p:tav tm="0">
                                          <p:val>
                                            <p:strVal val="4/3*#ppt_h"/>
                                          </p:val>
                                        </p:tav>
                                        <p:tav tm="100000">
                                          <p:val>
                                            <p:strVal val="#ppt_h"/>
                                          </p:val>
                                        </p:tav>
                                      </p:tavLst>
                                    </p:anim>
                                  </p:childTnLst>
                                </p:cTn>
                              </p:par>
                              <p:par>
                                <p:cTn id="68" presetID="23" presetClass="entr" presetSubtype="28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1000" fill="hold"/>
                                        <p:tgtEl>
                                          <p:spTgt spid="12"/>
                                        </p:tgtEl>
                                        <p:attrNameLst>
                                          <p:attrName>ppt_w</p:attrName>
                                        </p:attrNameLst>
                                      </p:cBhvr>
                                      <p:tavLst>
                                        <p:tav tm="0">
                                          <p:val>
                                            <p:strVal val="4/3*#ppt_w"/>
                                          </p:val>
                                        </p:tav>
                                        <p:tav tm="100000">
                                          <p:val>
                                            <p:strVal val="#ppt_w"/>
                                          </p:val>
                                        </p:tav>
                                      </p:tavLst>
                                    </p:anim>
                                    <p:anim calcmode="lin" valueType="num">
                                      <p:cBhvr>
                                        <p:cTn id="71" dur="1000" fill="hold"/>
                                        <p:tgtEl>
                                          <p:spTgt spid="12"/>
                                        </p:tgtEl>
                                        <p:attrNameLst>
                                          <p:attrName>ppt_h</p:attrName>
                                        </p:attrNameLst>
                                      </p:cBhvr>
                                      <p:tavLst>
                                        <p:tav tm="0">
                                          <p:val>
                                            <p:strVal val="4/3*#ppt_h"/>
                                          </p:val>
                                        </p:tav>
                                        <p:tav tm="100000">
                                          <p:val>
                                            <p:strVal val="#ppt_h"/>
                                          </p:val>
                                        </p:tav>
                                      </p:tavLst>
                                    </p:anim>
                                  </p:childTnLst>
                                </p:cTn>
                              </p:par>
                            </p:childTnLst>
                          </p:cTn>
                        </p:par>
                        <p:par>
                          <p:cTn id="72" fill="hold">
                            <p:stCondLst>
                              <p:cond delay="15350"/>
                            </p:stCondLst>
                            <p:childTnLst>
                              <p:par>
                                <p:cTn id="73" presetID="47"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par>
                          <p:cTn id="78" fill="hold">
                            <p:stCondLst>
                              <p:cond delay="16350"/>
                            </p:stCondLst>
                            <p:childTnLst>
                              <p:par>
                                <p:cTn id="79" presetID="50" presetClass="entr" presetSubtype="0" decel="100000"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p:cTn id="81" dur="1000" fill="hold"/>
                                        <p:tgtEl>
                                          <p:spTgt spid="7"/>
                                        </p:tgtEl>
                                        <p:attrNameLst>
                                          <p:attrName>ppt_w</p:attrName>
                                        </p:attrNameLst>
                                      </p:cBhvr>
                                      <p:tavLst>
                                        <p:tav tm="0">
                                          <p:val>
                                            <p:strVal val="#ppt_w+.3"/>
                                          </p:val>
                                        </p:tav>
                                        <p:tav tm="100000">
                                          <p:val>
                                            <p:strVal val="#ppt_w"/>
                                          </p:val>
                                        </p:tav>
                                      </p:tavLst>
                                    </p:anim>
                                    <p:anim calcmode="lin" valueType="num">
                                      <p:cBhvr>
                                        <p:cTn id="82" dur="1000" fill="hold"/>
                                        <p:tgtEl>
                                          <p:spTgt spid="7"/>
                                        </p:tgtEl>
                                        <p:attrNameLst>
                                          <p:attrName>ppt_h</p:attrName>
                                        </p:attrNameLst>
                                      </p:cBhvr>
                                      <p:tavLst>
                                        <p:tav tm="0">
                                          <p:val>
                                            <p:strVal val="#ppt_h"/>
                                          </p:val>
                                        </p:tav>
                                        <p:tav tm="100000">
                                          <p:val>
                                            <p:strVal val="#ppt_h"/>
                                          </p:val>
                                        </p:tav>
                                      </p:tavLst>
                                    </p:anim>
                                    <p:animEffect transition="in" filter="fade">
                                      <p:cBhvr>
                                        <p:cTn id="83" dur="1000"/>
                                        <p:tgtEl>
                                          <p:spTgt spid="7"/>
                                        </p:tgtEl>
                                      </p:cBhvr>
                                    </p:animEffect>
                                  </p:childTnLst>
                                </p:cTn>
                              </p:par>
                              <p:par>
                                <p:cTn id="84" presetID="50" presetClass="entr" presetSubtype="0" decel="10000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strVal val="#ppt_w+.3"/>
                                          </p:val>
                                        </p:tav>
                                        <p:tav tm="100000">
                                          <p:val>
                                            <p:strVal val="#ppt_w"/>
                                          </p:val>
                                        </p:tav>
                                      </p:tavLst>
                                    </p:anim>
                                    <p:anim calcmode="lin" valueType="num">
                                      <p:cBhvr>
                                        <p:cTn id="87" dur="1000" fill="hold"/>
                                        <p:tgtEl>
                                          <p:spTgt spid="11"/>
                                        </p:tgtEl>
                                        <p:attrNameLst>
                                          <p:attrName>ppt_h</p:attrName>
                                        </p:attrNameLst>
                                      </p:cBhvr>
                                      <p:tavLst>
                                        <p:tav tm="0">
                                          <p:val>
                                            <p:strVal val="#ppt_h"/>
                                          </p:val>
                                        </p:tav>
                                        <p:tav tm="100000">
                                          <p:val>
                                            <p:strVal val="#ppt_h"/>
                                          </p:val>
                                        </p:tav>
                                      </p:tavLst>
                                    </p:anim>
                                    <p:animEffect transition="in" filter="fade">
                                      <p:cBhvr>
                                        <p:cTn id="8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descr="800px-100_0074.jpg"/>
          <p:cNvPicPr>
            <a:picLocks noChangeAspect="1"/>
          </p:cNvPicPr>
          <p:nvPr/>
        </p:nvPicPr>
        <p:blipFill>
          <a:blip r:embed="rId3" cstate="print"/>
          <a:stretch>
            <a:fillRect/>
          </a:stretch>
        </p:blipFill>
        <p:spPr>
          <a:xfrm>
            <a:off x="0" y="0"/>
            <a:ext cx="9144000" cy="6858000"/>
          </a:xfrm>
          <a:prstGeom prst="rect">
            <a:avLst/>
          </a:prstGeom>
        </p:spPr>
      </p:pic>
      <p:pic>
        <p:nvPicPr>
          <p:cNvPr id="11265" name="Picture 1"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676909" y="6248400"/>
            <a:ext cx="467091" cy="323850"/>
          </a:xfrm>
          <a:prstGeom prst="rect">
            <a:avLst/>
          </a:prstGeom>
          <a:noFill/>
        </p:spPr>
      </p:pic>
      <p:pic>
        <p:nvPicPr>
          <p:cNvPr id="11266" name="Picture 2"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228600" y="6400800"/>
            <a:ext cx="438150" cy="270961"/>
          </a:xfrm>
          <a:prstGeom prst="rect">
            <a:avLst/>
          </a:prstGeom>
          <a:noFill/>
        </p:spPr>
      </p:pic>
    </p:spTree>
  </p:cSld>
  <p:clrMapOvr>
    <a:masterClrMapping/>
  </p:clrMapOvr>
  <p:transition spd="med">
    <p:wheel spokes="3"/>
    <p:sndAc>
      <p:stSnd>
        <p:snd r:embed="rId2" name="breeze.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800px-Zuerich_vier_Kirchen.jpg"/>
          <p:cNvPicPr>
            <a:picLocks noChangeAspect="1"/>
          </p:cNvPicPr>
          <p:nvPr/>
        </p:nvPicPr>
        <p:blipFill>
          <a:blip r:embed="rId3" cstate="print"/>
          <a:stretch>
            <a:fillRect/>
          </a:stretch>
        </p:blipFill>
        <p:spPr>
          <a:xfrm>
            <a:off x="0" y="0"/>
            <a:ext cx="9144000" cy="6858000"/>
          </a:xfrm>
          <a:prstGeom prst="rect">
            <a:avLst/>
          </a:prstGeom>
        </p:spPr>
      </p:pic>
      <p:pic>
        <p:nvPicPr>
          <p:cNvPr id="10241" name="Picture 1"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534400" y="6248400"/>
            <a:ext cx="433387" cy="300482"/>
          </a:xfrm>
          <a:prstGeom prst="rect">
            <a:avLst/>
          </a:prstGeom>
          <a:noFill/>
        </p:spPr>
      </p:pic>
      <p:pic>
        <p:nvPicPr>
          <p:cNvPr id="10242" name="Picture 2"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152400" y="6400800"/>
            <a:ext cx="438150" cy="270962"/>
          </a:xfrm>
          <a:prstGeom prst="rect">
            <a:avLst/>
          </a:prstGeom>
          <a:noFill/>
        </p:spPr>
      </p:pic>
    </p:spTree>
  </p:cSld>
  <p:clrMapOvr>
    <a:masterClrMapping/>
  </p:clrMapOvr>
  <p:transition spd="med">
    <p:wheel/>
    <p:sndAc>
      <p:stSnd>
        <p:snd r:embed="rId2" name="click.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80px-Stadthaus_Fraumuensterpost.jpg"/>
          <p:cNvPicPr>
            <a:picLocks noChangeAspect="1"/>
          </p:cNvPicPr>
          <p:nvPr/>
        </p:nvPicPr>
        <p:blipFill>
          <a:blip r:embed="rId3" cstate="print"/>
          <a:stretch>
            <a:fillRect/>
          </a:stretch>
        </p:blipFill>
        <p:spPr>
          <a:xfrm>
            <a:off x="228600" y="0"/>
            <a:ext cx="1778000" cy="2667000"/>
          </a:xfrm>
          <a:prstGeom prst="rect">
            <a:avLst/>
          </a:prstGeom>
          <a:ln>
            <a:noFill/>
          </a:ln>
          <a:effectLst>
            <a:outerShdw blurRad="292100" dist="139700" dir="2700000" algn="tl" rotWithShape="0">
              <a:srgbClr val="333333">
                <a:alpha val="65000"/>
              </a:srgbClr>
            </a:outerShdw>
          </a:effectLst>
        </p:spPr>
      </p:pic>
      <p:pic>
        <p:nvPicPr>
          <p:cNvPr id="3" name="Рисунок 2" descr="446px-Schlhaus_Wiedikon_2.jpg"/>
          <p:cNvPicPr>
            <a:picLocks noChangeAspect="1"/>
          </p:cNvPicPr>
          <p:nvPr/>
        </p:nvPicPr>
        <p:blipFill>
          <a:blip r:embed="rId4" cstate="print"/>
          <a:stretch>
            <a:fillRect/>
          </a:stretch>
        </p:blipFill>
        <p:spPr>
          <a:xfrm>
            <a:off x="2286000" y="152400"/>
            <a:ext cx="1982470" cy="2667000"/>
          </a:xfrm>
          <a:prstGeom prst="rect">
            <a:avLst/>
          </a:prstGeom>
          <a:effectLst>
            <a:glow rad="101600">
              <a:schemeClr val="accent1">
                <a:satMod val="175000"/>
                <a:alpha val="40000"/>
              </a:schemeClr>
            </a:glow>
          </a:effectLst>
        </p:spPr>
      </p:pic>
      <p:pic>
        <p:nvPicPr>
          <p:cNvPr id="4" name="Рисунок 3" descr="483px-Zurich_Theater_Stok.jpg"/>
          <p:cNvPicPr>
            <a:picLocks noChangeAspect="1"/>
          </p:cNvPicPr>
          <p:nvPr/>
        </p:nvPicPr>
        <p:blipFill>
          <a:blip r:embed="rId5" cstate="print"/>
          <a:stretch>
            <a:fillRect/>
          </a:stretch>
        </p:blipFill>
        <p:spPr>
          <a:xfrm>
            <a:off x="4495800" y="152400"/>
            <a:ext cx="2133600" cy="2650435"/>
          </a:xfrm>
          <a:prstGeom prst="rect">
            <a:avLst/>
          </a:prstGeom>
          <a:effectLst>
            <a:glow rad="101600">
              <a:schemeClr val="accent2">
                <a:satMod val="175000"/>
                <a:alpha val="40000"/>
              </a:schemeClr>
            </a:glow>
          </a:effectLst>
        </p:spPr>
      </p:pic>
      <p:pic>
        <p:nvPicPr>
          <p:cNvPr id="5" name="Рисунок 4" descr="800px-ZH_CS_Paradeplatz.jpg"/>
          <p:cNvPicPr>
            <a:picLocks noChangeAspect="1"/>
          </p:cNvPicPr>
          <p:nvPr/>
        </p:nvPicPr>
        <p:blipFill>
          <a:blip r:embed="rId6" cstate="print"/>
          <a:stretch>
            <a:fillRect/>
          </a:stretch>
        </p:blipFill>
        <p:spPr>
          <a:xfrm>
            <a:off x="685800" y="4876800"/>
            <a:ext cx="2438400" cy="18288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Рисунок 5" descr="800px-B%C3%B6rsez%C3%BCrich.jpg"/>
          <p:cNvPicPr>
            <a:picLocks noChangeAspect="1"/>
          </p:cNvPicPr>
          <p:nvPr/>
        </p:nvPicPr>
        <p:blipFill>
          <a:blip r:embed="rId7" cstate="print"/>
          <a:stretch>
            <a:fillRect/>
          </a:stretch>
        </p:blipFill>
        <p:spPr>
          <a:xfrm>
            <a:off x="3581400" y="4876800"/>
            <a:ext cx="2438400" cy="1828800"/>
          </a:xfrm>
          <a:prstGeom prst="rect">
            <a:avLst/>
          </a:prstGeom>
          <a:effectLst>
            <a:glow rad="101600">
              <a:schemeClr val="accent6">
                <a:satMod val="175000"/>
                <a:alpha val="40000"/>
              </a:schemeClr>
            </a:glow>
          </a:effectLst>
        </p:spPr>
      </p:pic>
      <p:pic>
        <p:nvPicPr>
          <p:cNvPr id="7" name="Рисунок 6" descr="800px-Polybahn.jpg">
            <a:hlinkClick r:id="rId8" action="ppaction://hlinksldjump"/>
          </p:cNvPr>
          <p:cNvPicPr>
            <a:picLocks noChangeAspect="1"/>
          </p:cNvPicPr>
          <p:nvPr/>
        </p:nvPicPr>
        <p:blipFill>
          <a:blip r:embed="rId9" cstate="print"/>
          <a:stretch>
            <a:fillRect/>
          </a:stretch>
        </p:blipFill>
        <p:spPr>
          <a:xfrm>
            <a:off x="6400800" y="4876800"/>
            <a:ext cx="2438400" cy="18288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Рисунок 8" descr="800px-Zurich_toit_chem_082005.jpg">
            <a:hlinkClick r:id="rId10" action="ppaction://hlinksldjump"/>
          </p:cNvPr>
          <p:cNvPicPr>
            <a:picLocks noChangeAspect="1"/>
          </p:cNvPicPr>
          <p:nvPr/>
        </p:nvPicPr>
        <p:blipFill>
          <a:blip r:embed="rId11" cstate="print"/>
          <a:srcRect b="13773"/>
          <a:stretch>
            <a:fillRect/>
          </a:stretch>
        </p:blipFill>
        <p:spPr>
          <a:xfrm>
            <a:off x="1371600" y="2826124"/>
            <a:ext cx="3243972" cy="1974476"/>
          </a:xfrm>
          <a:prstGeom prst="rect">
            <a:avLst/>
          </a:prstGeom>
          <a:effectLst>
            <a:glow rad="101600">
              <a:schemeClr val="accent4">
                <a:satMod val="175000"/>
                <a:alpha val="40000"/>
              </a:schemeClr>
            </a:glow>
          </a:effectLst>
        </p:spPr>
      </p:pic>
      <p:pic>
        <p:nvPicPr>
          <p:cNvPr id="10" name="Рисунок 9" descr="Landesmuseum-Zürich.jpg"/>
          <p:cNvPicPr>
            <a:picLocks noChangeAspect="1"/>
          </p:cNvPicPr>
          <p:nvPr/>
        </p:nvPicPr>
        <p:blipFill>
          <a:blip r:embed="rId12" cstate="print"/>
          <a:stretch>
            <a:fillRect/>
          </a:stretch>
        </p:blipFill>
        <p:spPr>
          <a:xfrm>
            <a:off x="6705600" y="152400"/>
            <a:ext cx="2404110" cy="2438400"/>
          </a:xfrm>
          <a:prstGeom prst="rect">
            <a:avLst/>
          </a:prstGeom>
          <a:effectLst>
            <a:glow rad="101600">
              <a:schemeClr val="accent3">
                <a:satMod val="175000"/>
                <a:alpha val="40000"/>
              </a:schemeClr>
            </a:glow>
          </a:effectLst>
        </p:spPr>
      </p:pic>
      <p:pic>
        <p:nvPicPr>
          <p:cNvPr id="11" name="Рисунок 10" descr="Zuerich_hauptbahnhof.jpg"/>
          <p:cNvPicPr>
            <a:picLocks noChangeAspect="1"/>
          </p:cNvPicPr>
          <p:nvPr/>
        </p:nvPicPr>
        <p:blipFill>
          <a:blip r:embed="rId13" cstate="print"/>
          <a:stretch>
            <a:fillRect/>
          </a:stretch>
        </p:blipFill>
        <p:spPr>
          <a:xfrm>
            <a:off x="5029200" y="2819400"/>
            <a:ext cx="3001517" cy="1981200"/>
          </a:xfrm>
          <a:prstGeom prst="rect">
            <a:avLst/>
          </a:prstGeom>
          <a:effectLst>
            <a:glow rad="101600">
              <a:schemeClr val="accent5">
                <a:satMod val="175000"/>
                <a:alpha val="40000"/>
              </a:schemeClr>
            </a:glow>
          </a:effectLst>
        </p:spPr>
      </p:pic>
      <p:sp>
        <p:nvSpPr>
          <p:cNvPr id="12" name="TextBox 11"/>
          <p:cNvSpPr txBox="1"/>
          <p:nvPr/>
        </p:nvSpPr>
        <p:spPr>
          <a:xfrm>
            <a:off x="762000" y="4953000"/>
            <a:ext cx="2743200" cy="307777"/>
          </a:xfrm>
          <a:prstGeom prst="rect">
            <a:avLst/>
          </a:prstGeom>
          <a:noFill/>
        </p:spPr>
        <p:txBody>
          <a:bodyPr wrap="square" rtlCol="0">
            <a:spAutoFit/>
          </a:bodyPr>
          <a:lstStyle/>
          <a:p>
            <a:r>
              <a:rPr lang="de-DE" sz="1400" dirty="0" smtClean="0">
                <a:solidFill>
                  <a:srgbClr val="0070C0"/>
                </a:solidFill>
              </a:rPr>
              <a:t>Bankenzentrum Paradeplatz</a:t>
            </a:r>
            <a:endParaRPr lang="ru-RU" sz="1400" dirty="0">
              <a:solidFill>
                <a:srgbClr val="0070C0"/>
              </a:solidFill>
            </a:endParaRPr>
          </a:p>
        </p:txBody>
      </p:sp>
      <p:sp>
        <p:nvSpPr>
          <p:cNvPr id="13" name="TextBox 12"/>
          <p:cNvSpPr txBox="1"/>
          <p:nvPr/>
        </p:nvSpPr>
        <p:spPr>
          <a:xfrm>
            <a:off x="5943600" y="2895600"/>
            <a:ext cx="1600200" cy="307777"/>
          </a:xfrm>
          <a:prstGeom prst="rect">
            <a:avLst/>
          </a:prstGeom>
          <a:noFill/>
        </p:spPr>
        <p:txBody>
          <a:bodyPr wrap="square" rtlCol="0">
            <a:spAutoFit/>
          </a:bodyPr>
          <a:lstStyle/>
          <a:p>
            <a:r>
              <a:rPr lang="de-DE" sz="1400" dirty="0" smtClean="0">
                <a:solidFill>
                  <a:schemeClr val="accent3">
                    <a:lumMod val="20000"/>
                    <a:lumOff val="80000"/>
                  </a:schemeClr>
                </a:solidFill>
              </a:rPr>
              <a:t>Hauptbahnhof</a:t>
            </a:r>
            <a:endParaRPr lang="ru-RU" sz="1400" dirty="0">
              <a:solidFill>
                <a:schemeClr val="accent3">
                  <a:lumMod val="20000"/>
                  <a:lumOff val="80000"/>
                </a:schemeClr>
              </a:solidFill>
            </a:endParaRPr>
          </a:p>
        </p:txBody>
      </p:sp>
      <p:sp>
        <p:nvSpPr>
          <p:cNvPr id="14" name="TextBox 13"/>
          <p:cNvSpPr txBox="1"/>
          <p:nvPr/>
        </p:nvSpPr>
        <p:spPr>
          <a:xfrm>
            <a:off x="2362200" y="152400"/>
            <a:ext cx="1981200" cy="338554"/>
          </a:xfrm>
          <a:prstGeom prst="rect">
            <a:avLst/>
          </a:prstGeom>
          <a:noFill/>
        </p:spPr>
        <p:txBody>
          <a:bodyPr wrap="square" rtlCol="0">
            <a:spAutoFit/>
          </a:bodyPr>
          <a:lstStyle/>
          <a:p>
            <a:r>
              <a:rPr lang="de-DE" sz="1600" dirty="0" smtClean="0">
                <a:solidFill>
                  <a:schemeClr val="accent1">
                    <a:lumMod val="20000"/>
                    <a:lumOff val="80000"/>
                  </a:schemeClr>
                </a:solidFill>
              </a:rPr>
              <a:t>Primarschule Bühl</a:t>
            </a:r>
            <a:endParaRPr lang="ru-RU" sz="1600" dirty="0">
              <a:solidFill>
                <a:schemeClr val="accent1">
                  <a:lumMod val="20000"/>
                  <a:lumOff val="80000"/>
                </a:schemeClr>
              </a:solidFill>
            </a:endParaRPr>
          </a:p>
        </p:txBody>
      </p:sp>
      <p:sp>
        <p:nvSpPr>
          <p:cNvPr id="15" name="TextBox 14"/>
          <p:cNvSpPr txBox="1"/>
          <p:nvPr/>
        </p:nvSpPr>
        <p:spPr>
          <a:xfrm>
            <a:off x="533400" y="2362200"/>
            <a:ext cx="1752600" cy="338554"/>
          </a:xfrm>
          <a:prstGeom prst="rect">
            <a:avLst/>
          </a:prstGeom>
          <a:noFill/>
        </p:spPr>
        <p:txBody>
          <a:bodyPr wrap="square" rtlCol="0">
            <a:spAutoFit/>
          </a:bodyPr>
          <a:lstStyle/>
          <a:p>
            <a:r>
              <a:rPr lang="de-DE" sz="1600" dirty="0" smtClean="0">
                <a:solidFill>
                  <a:schemeClr val="accent3">
                    <a:lumMod val="20000"/>
                    <a:lumOff val="80000"/>
                  </a:schemeClr>
                </a:solidFill>
              </a:rPr>
              <a:t>Großmünster</a:t>
            </a:r>
            <a:endParaRPr lang="ru-RU" sz="1600" dirty="0">
              <a:solidFill>
                <a:schemeClr val="accent3">
                  <a:lumMod val="20000"/>
                  <a:lumOff val="80000"/>
                </a:schemeClr>
              </a:solidFill>
            </a:endParaRPr>
          </a:p>
        </p:txBody>
      </p:sp>
      <p:sp>
        <p:nvSpPr>
          <p:cNvPr id="16" name="TextBox 15"/>
          <p:cNvSpPr txBox="1"/>
          <p:nvPr/>
        </p:nvSpPr>
        <p:spPr>
          <a:xfrm>
            <a:off x="6553200" y="4800600"/>
            <a:ext cx="1905000" cy="307777"/>
          </a:xfrm>
          <a:prstGeom prst="rect">
            <a:avLst/>
          </a:prstGeom>
          <a:noFill/>
        </p:spPr>
        <p:txBody>
          <a:bodyPr wrap="square" rtlCol="0">
            <a:spAutoFit/>
          </a:bodyPr>
          <a:lstStyle/>
          <a:p>
            <a:r>
              <a:rPr lang="de-DE" sz="1400" dirty="0" smtClean="0">
                <a:solidFill>
                  <a:schemeClr val="accent1">
                    <a:lumMod val="75000"/>
                  </a:schemeClr>
                </a:solidFill>
              </a:rPr>
              <a:t>Die Polyp-Bahn</a:t>
            </a:r>
            <a:endParaRPr lang="ru-RU" sz="1400" dirty="0">
              <a:solidFill>
                <a:schemeClr val="accent1">
                  <a:lumMod val="75000"/>
                </a:schemeClr>
              </a:solidFill>
            </a:endParaRPr>
          </a:p>
        </p:txBody>
      </p:sp>
      <p:sp>
        <p:nvSpPr>
          <p:cNvPr id="17" name="TextBox 16"/>
          <p:cNvSpPr txBox="1"/>
          <p:nvPr/>
        </p:nvSpPr>
        <p:spPr>
          <a:xfrm>
            <a:off x="4724400" y="2514600"/>
            <a:ext cx="1828800" cy="338554"/>
          </a:xfrm>
          <a:prstGeom prst="rect">
            <a:avLst/>
          </a:prstGeom>
          <a:noFill/>
        </p:spPr>
        <p:txBody>
          <a:bodyPr wrap="square" rtlCol="0">
            <a:spAutoFit/>
          </a:bodyPr>
          <a:lstStyle/>
          <a:p>
            <a:r>
              <a:rPr lang="de-DE" sz="1600" dirty="0" smtClean="0">
                <a:solidFill>
                  <a:schemeClr val="accent3">
                    <a:lumMod val="20000"/>
                    <a:lumOff val="80000"/>
                  </a:schemeClr>
                </a:solidFill>
              </a:rPr>
              <a:t>Züricher Theater</a:t>
            </a:r>
            <a:endParaRPr lang="ru-RU" sz="1600" dirty="0">
              <a:solidFill>
                <a:schemeClr val="accent3">
                  <a:lumMod val="20000"/>
                  <a:lumOff val="80000"/>
                </a:schemeClr>
              </a:solidFill>
            </a:endParaRPr>
          </a:p>
        </p:txBody>
      </p:sp>
      <p:sp>
        <p:nvSpPr>
          <p:cNvPr id="18" name="TextBox 17"/>
          <p:cNvSpPr txBox="1"/>
          <p:nvPr/>
        </p:nvSpPr>
        <p:spPr>
          <a:xfrm>
            <a:off x="7315200" y="2286000"/>
            <a:ext cx="1828800" cy="338554"/>
          </a:xfrm>
          <a:prstGeom prst="rect">
            <a:avLst/>
          </a:prstGeom>
          <a:noFill/>
        </p:spPr>
        <p:txBody>
          <a:bodyPr wrap="square" rtlCol="0">
            <a:spAutoFit/>
          </a:bodyPr>
          <a:lstStyle/>
          <a:p>
            <a:r>
              <a:rPr lang="de-DE" sz="1600" dirty="0" smtClean="0">
                <a:solidFill>
                  <a:schemeClr val="accent4">
                    <a:lumMod val="20000"/>
                    <a:lumOff val="80000"/>
                  </a:schemeClr>
                </a:solidFill>
              </a:rPr>
              <a:t>Landesmuseum</a:t>
            </a:r>
            <a:endParaRPr lang="ru-RU" sz="1600" dirty="0">
              <a:solidFill>
                <a:schemeClr val="accent4">
                  <a:lumMod val="20000"/>
                  <a:lumOff val="80000"/>
                </a:schemeClr>
              </a:solidFill>
            </a:endParaRPr>
          </a:p>
        </p:txBody>
      </p:sp>
    </p:spTree>
  </p:cSld>
  <p:clrMapOvr>
    <a:masterClrMapping/>
  </p:clrMapOvr>
  <p:transition spd="med">
    <p:wheel spokes="8"/>
    <p:sndAc>
      <p:stSnd>
        <p:snd r:embed="rId2" name="TYPBEL04.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360"/>
                                          </p:val>
                                        </p:tav>
                                        <p:tav tm="100000">
                                          <p:val>
                                            <p:fltVal val="0"/>
                                          </p:val>
                                        </p:tav>
                                      </p:tavLst>
                                    </p:anim>
                                    <p:animEffect transition="in" filter="fade">
                                      <p:cBhvr>
                                        <p:cTn id="23" dur="1000"/>
                                        <p:tgtEl>
                                          <p:spTgt spid="10"/>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360"/>
                                          </p:val>
                                        </p:tav>
                                        <p:tav tm="100000">
                                          <p:val>
                                            <p:fltVal val="0"/>
                                          </p:val>
                                        </p:tav>
                                      </p:tavLst>
                                    </p:anim>
                                    <p:animEffect transition="in" filter="fade">
                                      <p:cBhvr>
                                        <p:cTn id="29" dur="1000"/>
                                        <p:tgtEl>
                                          <p:spTgt spid="18"/>
                                        </p:tgtEl>
                                      </p:cBhvr>
                                    </p:animEffect>
                                  </p:childTnLst>
                                </p:cTn>
                              </p:par>
                            </p:childTnLst>
                          </p:cTn>
                        </p:par>
                        <p:par>
                          <p:cTn id="30" fill="hold">
                            <p:stCondLst>
                              <p:cond delay="2500"/>
                            </p:stCondLst>
                            <p:childTnLst>
                              <p:par>
                                <p:cTn id="31" presetID="25"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4" dur="10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5" dur="1000" accel="50000" fill="hold">
                                          <p:stCondLst>
                                            <p:cond delay="1000"/>
                                          </p:stCondLst>
                                        </p:cTn>
                                        <p:tgtEl>
                                          <p:spTgt spid="5"/>
                                        </p:tgtEl>
                                        <p:attrNameLst>
                                          <p:attrName>ppt_w</p:attrName>
                                        </p:attrNameLst>
                                      </p:cBhvr>
                                      <p:tavLst>
                                        <p:tav tm="0">
                                          <p:val>
                                            <p:strVal val="#ppt_w*.05"/>
                                          </p:val>
                                        </p:tav>
                                        <p:tav tm="100000">
                                          <p:val>
                                            <p:strVal val="#ppt_w"/>
                                          </p:val>
                                        </p:tav>
                                      </p:tavLst>
                                    </p:anim>
                                    <p:anim calcmode="lin" valueType="num">
                                      <p:cBhvr>
                                        <p:cTn id="36" dur="2000" fill="hold"/>
                                        <p:tgtEl>
                                          <p:spTgt spid="5"/>
                                        </p:tgtEl>
                                        <p:attrNameLst>
                                          <p:attrName>ppt_h</p:attrName>
                                        </p:attrNameLst>
                                      </p:cBhvr>
                                      <p:tavLst>
                                        <p:tav tm="0">
                                          <p:val>
                                            <p:strVal val="#ppt_h"/>
                                          </p:val>
                                        </p:tav>
                                        <p:tav tm="100000">
                                          <p:val>
                                            <p:strVal val="#ppt_h"/>
                                          </p:val>
                                        </p:tav>
                                      </p:tavLst>
                                    </p:anim>
                                    <p:anim calcmode="lin" valueType="num">
                                      <p:cBhvr>
                                        <p:cTn id="37" dur="10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8" dur="10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9" dur="1000" accel="50000" fill="hold">
                                          <p:stCondLst>
                                            <p:cond delay="1000"/>
                                          </p:stCondLst>
                                        </p:cTn>
                                        <p:tgtEl>
                                          <p:spTgt spid="5"/>
                                        </p:tgtEl>
                                        <p:attrNameLst>
                                          <p:attrName>ppt_y</p:attrName>
                                        </p:attrNameLst>
                                      </p:cBhvr>
                                      <p:tavLst>
                                        <p:tav tm="0">
                                          <p:val>
                                            <p:strVal val="#ppt_y+.1"/>
                                          </p:val>
                                        </p:tav>
                                        <p:tav tm="100000">
                                          <p:val>
                                            <p:strVal val="#ppt_y"/>
                                          </p:val>
                                        </p:tav>
                                      </p:tavLst>
                                    </p:anim>
                                    <p:animEffect transition="in" filter="fade">
                                      <p:cBhvr>
                                        <p:cTn id="40" dur="2000" decel="50000">
                                          <p:stCondLst>
                                            <p:cond delay="0"/>
                                          </p:stCondLst>
                                        </p:cTn>
                                        <p:tgtEl>
                                          <p:spTgt spid="5"/>
                                        </p:tgtEl>
                                      </p:cBhvr>
                                    </p:animEffect>
                                  </p:childTnLst>
                                </p:cTn>
                              </p:par>
                              <p:par>
                                <p:cTn id="41" presetID="25"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10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1000" accel="50000" fill="hold">
                                          <p:stCondLst>
                                            <p:cond delay="1000"/>
                                          </p:stCondLst>
                                        </p:cTn>
                                        <p:tgtEl>
                                          <p:spTgt spid="12"/>
                                        </p:tgtEl>
                                        <p:attrNameLst>
                                          <p:attrName>ppt_w</p:attrName>
                                        </p:attrNameLst>
                                      </p:cBhvr>
                                      <p:tavLst>
                                        <p:tav tm="0">
                                          <p:val>
                                            <p:strVal val="#ppt_w*.05"/>
                                          </p:val>
                                        </p:tav>
                                        <p:tav tm="100000">
                                          <p:val>
                                            <p:strVal val="#ppt_w"/>
                                          </p:val>
                                        </p:tav>
                                      </p:tavLst>
                                    </p:anim>
                                    <p:anim calcmode="lin" valueType="num">
                                      <p:cBhvr>
                                        <p:cTn id="46" dur="2000" fill="hold"/>
                                        <p:tgtEl>
                                          <p:spTgt spid="12"/>
                                        </p:tgtEl>
                                        <p:attrNameLst>
                                          <p:attrName>ppt_h</p:attrName>
                                        </p:attrNameLst>
                                      </p:cBhvr>
                                      <p:tavLst>
                                        <p:tav tm="0">
                                          <p:val>
                                            <p:strVal val="#ppt_h"/>
                                          </p:val>
                                        </p:tav>
                                        <p:tav tm="100000">
                                          <p:val>
                                            <p:strVal val="#ppt_h"/>
                                          </p:val>
                                        </p:tav>
                                      </p:tavLst>
                                    </p:anim>
                                    <p:anim calcmode="lin" valueType="num">
                                      <p:cBhvr>
                                        <p:cTn id="47" dur="10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10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1000" accel="50000" fill="hold">
                                          <p:stCondLst>
                                            <p:cond delay="1000"/>
                                          </p:stCondLst>
                                        </p:cTn>
                                        <p:tgtEl>
                                          <p:spTgt spid="12"/>
                                        </p:tgtEl>
                                        <p:attrNameLst>
                                          <p:attrName>ppt_y</p:attrName>
                                        </p:attrNameLst>
                                      </p:cBhvr>
                                      <p:tavLst>
                                        <p:tav tm="0">
                                          <p:val>
                                            <p:strVal val="#ppt_y+.1"/>
                                          </p:val>
                                        </p:tav>
                                        <p:tav tm="100000">
                                          <p:val>
                                            <p:strVal val="#ppt_y"/>
                                          </p:val>
                                        </p:tav>
                                      </p:tavLst>
                                    </p:anim>
                                    <p:animEffect transition="in" filter="fade">
                                      <p:cBhvr>
                                        <p:cTn id="50" dur="2000" decel="50000">
                                          <p:stCondLst>
                                            <p:cond delay="0"/>
                                          </p:stCondLst>
                                        </p:cTn>
                                        <p:tgtEl>
                                          <p:spTgt spid="12"/>
                                        </p:tgtEl>
                                      </p:cBhvr>
                                    </p:animEffect>
                                  </p:childTnLst>
                                </p:cTn>
                              </p:par>
                            </p:childTnLst>
                          </p:cTn>
                        </p:par>
                        <p:par>
                          <p:cTn id="51" fill="hold">
                            <p:stCondLst>
                              <p:cond delay="4500"/>
                            </p:stCondLst>
                            <p:childTnLst>
                              <p:par>
                                <p:cTn id="52" presetID="19" presetClass="entr" presetSubtype="1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0" fill="hold"/>
                                        <p:tgtEl>
                                          <p:spTgt spid="7"/>
                                        </p:tgtEl>
                                        <p:attrNameLst>
                                          <p:attrName>ppt_w</p:attrName>
                                        </p:attrNameLst>
                                      </p:cBhvr>
                                      <p:tavLst>
                                        <p:tav tm="0" fmla="#ppt_w*sin(2.5*pi*$)">
                                          <p:val>
                                            <p:fltVal val="0"/>
                                          </p:val>
                                        </p:tav>
                                        <p:tav tm="100000">
                                          <p:val>
                                            <p:fltVal val="1"/>
                                          </p:val>
                                        </p:tav>
                                      </p:tavLst>
                                    </p:anim>
                                    <p:anim calcmode="lin" valueType="num">
                                      <p:cBhvr>
                                        <p:cTn id="55" dur="5000" fill="hold"/>
                                        <p:tgtEl>
                                          <p:spTgt spid="7"/>
                                        </p:tgtEl>
                                        <p:attrNameLst>
                                          <p:attrName>ppt_h</p:attrName>
                                        </p:attrNameLst>
                                      </p:cBhvr>
                                      <p:tavLst>
                                        <p:tav tm="0">
                                          <p:val>
                                            <p:strVal val="#ppt_h"/>
                                          </p:val>
                                        </p:tav>
                                        <p:tav tm="100000">
                                          <p:val>
                                            <p:strVal val="#ppt_h"/>
                                          </p:val>
                                        </p:tav>
                                      </p:tavLst>
                                    </p:anim>
                                  </p:childTnLst>
                                </p:cTn>
                              </p:par>
                              <p:par>
                                <p:cTn id="56" presetID="19" presetClass="entr" presetSubtype="1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0" fill="hold"/>
                                        <p:tgtEl>
                                          <p:spTgt spid="16"/>
                                        </p:tgtEl>
                                        <p:attrNameLst>
                                          <p:attrName>ppt_w</p:attrName>
                                        </p:attrNameLst>
                                      </p:cBhvr>
                                      <p:tavLst>
                                        <p:tav tm="0" fmla="#ppt_w*sin(2.5*pi*$)">
                                          <p:val>
                                            <p:fltVal val="0"/>
                                          </p:val>
                                        </p:tav>
                                        <p:tav tm="100000">
                                          <p:val>
                                            <p:fltVal val="1"/>
                                          </p:val>
                                        </p:tav>
                                      </p:tavLst>
                                    </p:anim>
                                    <p:anim calcmode="lin" valueType="num">
                                      <p:cBhvr>
                                        <p:cTn id="59" dur="5000" fill="hold"/>
                                        <p:tgtEl>
                                          <p:spTgt spid="16"/>
                                        </p:tgtEl>
                                        <p:attrNameLst>
                                          <p:attrName>ppt_h</p:attrName>
                                        </p:attrNameLst>
                                      </p:cBhvr>
                                      <p:tavLst>
                                        <p:tav tm="0">
                                          <p:val>
                                            <p:strVal val="#ppt_h"/>
                                          </p:val>
                                        </p:tav>
                                        <p:tav tm="100000">
                                          <p:val>
                                            <p:strVal val="#ppt_h"/>
                                          </p:val>
                                        </p:tav>
                                      </p:tavLst>
                                    </p:anim>
                                  </p:childTnLst>
                                </p:cTn>
                              </p:par>
                            </p:childTnLst>
                          </p:cTn>
                        </p:par>
                        <p:par>
                          <p:cTn id="60" fill="hold">
                            <p:stCondLst>
                              <p:cond delay="9500"/>
                            </p:stCondLst>
                            <p:childTnLst>
                              <p:par>
                                <p:cTn id="61" presetID="19" presetClass="entr" presetSubtype="5"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0" fill="hold"/>
                                        <p:tgtEl>
                                          <p:spTgt spid="3"/>
                                        </p:tgtEl>
                                        <p:attrNameLst>
                                          <p:attrName>ppt_w</p:attrName>
                                        </p:attrNameLst>
                                      </p:cBhvr>
                                      <p:tavLst>
                                        <p:tav tm="0">
                                          <p:val>
                                            <p:strVal val="#ppt_w"/>
                                          </p:val>
                                        </p:tav>
                                        <p:tav tm="100000">
                                          <p:val>
                                            <p:strVal val="#ppt_w"/>
                                          </p:val>
                                        </p:tav>
                                      </p:tavLst>
                                    </p:anim>
                                    <p:anim calcmode="lin" valueType="num">
                                      <p:cBhvr>
                                        <p:cTn id="64" dur="5000" fill="hold"/>
                                        <p:tgtEl>
                                          <p:spTgt spid="3"/>
                                        </p:tgtEl>
                                        <p:attrNameLst>
                                          <p:attrName>ppt_h</p:attrName>
                                        </p:attrNameLst>
                                      </p:cBhvr>
                                      <p:tavLst>
                                        <p:tav tm="0" fmla="#ppt_h*sin(2.5*pi*$)">
                                          <p:val>
                                            <p:fltVal val="0"/>
                                          </p:val>
                                        </p:tav>
                                        <p:tav tm="100000">
                                          <p:val>
                                            <p:fltVal val="1"/>
                                          </p:val>
                                        </p:tav>
                                      </p:tavLst>
                                    </p:anim>
                                  </p:childTnLst>
                                </p:cTn>
                              </p:par>
                              <p:par>
                                <p:cTn id="65" presetID="19" presetClass="entr" presetSubtype="5"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0" fill="hold"/>
                                        <p:tgtEl>
                                          <p:spTgt spid="14"/>
                                        </p:tgtEl>
                                        <p:attrNameLst>
                                          <p:attrName>ppt_w</p:attrName>
                                        </p:attrNameLst>
                                      </p:cBhvr>
                                      <p:tavLst>
                                        <p:tav tm="0">
                                          <p:val>
                                            <p:strVal val="#ppt_w"/>
                                          </p:val>
                                        </p:tav>
                                        <p:tav tm="100000">
                                          <p:val>
                                            <p:strVal val="#ppt_w"/>
                                          </p:val>
                                        </p:tav>
                                      </p:tavLst>
                                    </p:anim>
                                    <p:anim calcmode="lin" valueType="num">
                                      <p:cBhvr>
                                        <p:cTn id="68" dur="5000" fill="hold"/>
                                        <p:tgtEl>
                                          <p:spTgt spid="14"/>
                                        </p:tgtEl>
                                        <p:attrNameLst>
                                          <p:attrName>ppt_h</p:attrName>
                                        </p:attrNameLst>
                                      </p:cBhvr>
                                      <p:tavLst>
                                        <p:tav tm="0" fmla="#ppt_h*sin(2.5*pi*$)">
                                          <p:val>
                                            <p:fltVal val="0"/>
                                          </p:val>
                                        </p:tav>
                                        <p:tav tm="100000">
                                          <p:val>
                                            <p:fltVal val="1"/>
                                          </p:val>
                                        </p:tav>
                                      </p:tavLst>
                                    </p:anim>
                                  </p:childTnLst>
                                </p:cTn>
                              </p:par>
                            </p:childTnLst>
                          </p:cTn>
                        </p:par>
                        <p:par>
                          <p:cTn id="69" fill="hold">
                            <p:stCondLst>
                              <p:cond delay="14500"/>
                            </p:stCondLst>
                            <p:childTnLst>
                              <p:par>
                                <p:cTn id="70" presetID="26" presetClass="entr" presetSubtype="0" fill="hold"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down)">
                                      <p:cBhvr>
                                        <p:cTn id="72" dur="580">
                                          <p:stCondLst>
                                            <p:cond delay="0"/>
                                          </p:stCondLst>
                                        </p:cTn>
                                        <p:tgtEl>
                                          <p:spTgt spid="4"/>
                                        </p:tgtEl>
                                      </p:cBhvr>
                                    </p:animEffect>
                                    <p:anim calcmode="lin" valueType="num">
                                      <p:cBhvr>
                                        <p:cTn id="7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8" dur="26">
                                          <p:stCondLst>
                                            <p:cond delay="650"/>
                                          </p:stCondLst>
                                        </p:cTn>
                                        <p:tgtEl>
                                          <p:spTgt spid="4"/>
                                        </p:tgtEl>
                                      </p:cBhvr>
                                      <p:to x="100000" y="60000"/>
                                    </p:animScale>
                                    <p:animScale>
                                      <p:cBhvr>
                                        <p:cTn id="79" dur="166" decel="50000">
                                          <p:stCondLst>
                                            <p:cond delay="676"/>
                                          </p:stCondLst>
                                        </p:cTn>
                                        <p:tgtEl>
                                          <p:spTgt spid="4"/>
                                        </p:tgtEl>
                                      </p:cBhvr>
                                      <p:to x="100000" y="100000"/>
                                    </p:animScale>
                                    <p:animScale>
                                      <p:cBhvr>
                                        <p:cTn id="80" dur="26">
                                          <p:stCondLst>
                                            <p:cond delay="1312"/>
                                          </p:stCondLst>
                                        </p:cTn>
                                        <p:tgtEl>
                                          <p:spTgt spid="4"/>
                                        </p:tgtEl>
                                      </p:cBhvr>
                                      <p:to x="100000" y="80000"/>
                                    </p:animScale>
                                    <p:animScale>
                                      <p:cBhvr>
                                        <p:cTn id="81" dur="166" decel="50000">
                                          <p:stCondLst>
                                            <p:cond delay="1338"/>
                                          </p:stCondLst>
                                        </p:cTn>
                                        <p:tgtEl>
                                          <p:spTgt spid="4"/>
                                        </p:tgtEl>
                                      </p:cBhvr>
                                      <p:to x="100000" y="100000"/>
                                    </p:animScale>
                                    <p:animScale>
                                      <p:cBhvr>
                                        <p:cTn id="82" dur="26">
                                          <p:stCondLst>
                                            <p:cond delay="1642"/>
                                          </p:stCondLst>
                                        </p:cTn>
                                        <p:tgtEl>
                                          <p:spTgt spid="4"/>
                                        </p:tgtEl>
                                      </p:cBhvr>
                                      <p:to x="100000" y="90000"/>
                                    </p:animScale>
                                    <p:animScale>
                                      <p:cBhvr>
                                        <p:cTn id="83" dur="166" decel="50000">
                                          <p:stCondLst>
                                            <p:cond delay="1668"/>
                                          </p:stCondLst>
                                        </p:cTn>
                                        <p:tgtEl>
                                          <p:spTgt spid="4"/>
                                        </p:tgtEl>
                                      </p:cBhvr>
                                      <p:to x="100000" y="100000"/>
                                    </p:animScale>
                                    <p:animScale>
                                      <p:cBhvr>
                                        <p:cTn id="84" dur="26">
                                          <p:stCondLst>
                                            <p:cond delay="1808"/>
                                          </p:stCondLst>
                                        </p:cTn>
                                        <p:tgtEl>
                                          <p:spTgt spid="4"/>
                                        </p:tgtEl>
                                      </p:cBhvr>
                                      <p:to x="100000" y="95000"/>
                                    </p:animScale>
                                    <p:animScale>
                                      <p:cBhvr>
                                        <p:cTn id="85" dur="166" decel="50000">
                                          <p:stCondLst>
                                            <p:cond delay="1834"/>
                                          </p:stCondLst>
                                        </p:cTn>
                                        <p:tgtEl>
                                          <p:spTgt spid="4"/>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80">
                                          <p:stCondLst>
                                            <p:cond delay="0"/>
                                          </p:stCondLst>
                                        </p:cTn>
                                        <p:tgtEl>
                                          <p:spTgt spid="17"/>
                                        </p:tgtEl>
                                      </p:cBhvr>
                                    </p:animEffect>
                                    <p:anim calcmode="lin" valueType="num">
                                      <p:cBhvr>
                                        <p:cTn id="8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4" dur="26">
                                          <p:stCondLst>
                                            <p:cond delay="650"/>
                                          </p:stCondLst>
                                        </p:cTn>
                                        <p:tgtEl>
                                          <p:spTgt spid="17"/>
                                        </p:tgtEl>
                                      </p:cBhvr>
                                      <p:to x="100000" y="60000"/>
                                    </p:animScale>
                                    <p:animScale>
                                      <p:cBhvr>
                                        <p:cTn id="95" dur="166" decel="50000">
                                          <p:stCondLst>
                                            <p:cond delay="676"/>
                                          </p:stCondLst>
                                        </p:cTn>
                                        <p:tgtEl>
                                          <p:spTgt spid="17"/>
                                        </p:tgtEl>
                                      </p:cBhvr>
                                      <p:to x="100000" y="100000"/>
                                    </p:animScale>
                                    <p:animScale>
                                      <p:cBhvr>
                                        <p:cTn id="96" dur="26">
                                          <p:stCondLst>
                                            <p:cond delay="1312"/>
                                          </p:stCondLst>
                                        </p:cTn>
                                        <p:tgtEl>
                                          <p:spTgt spid="17"/>
                                        </p:tgtEl>
                                      </p:cBhvr>
                                      <p:to x="100000" y="80000"/>
                                    </p:animScale>
                                    <p:animScale>
                                      <p:cBhvr>
                                        <p:cTn id="97" dur="166" decel="50000">
                                          <p:stCondLst>
                                            <p:cond delay="1338"/>
                                          </p:stCondLst>
                                        </p:cTn>
                                        <p:tgtEl>
                                          <p:spTgt spid="17"/>
                                        </p:tgtEl>
                                      </p:cBhvr>
                                      <p:to x="100000" y="100000"/>
                                    </p:animScale>
                                    <p:animScale>
                                      <p:cBhvr>
                                        <p:cTn id="98" dur="26">
                                          <p:stCondLst>
                                            <p:cond delay="1642"/>
                                          </p:stCondLst>
                                        </p:cTn>
                                        <p:tgtEl>
                                          <p:spTgt spid="17"/>
                                        </p:tgtEl>
                                      </p:cBhvr>
                                      <p:to x="100000" y="90000"/>
                                    </p:animScale>
                                    <p:animScale>
                                      <p:cBhvr>
                                        <p:cTn id="99" dur="166" decel="50000">
                                          <p:stCondLst>
                                            <p:cond delay="1668"/>
                                          </p:stCondLst>
                                        </p:cTn>
                                        <p:tgtEl>
                                          <p:spTgt spid="17"/>
                                        </p:tgtEl>
                                      </p:cBhvr>
                                      <p:to x="100000" y="100000"/>
                                    </p:animScale>
                                    <p:animScale>
                                      <p:cBhvr>
                                        <p:cTn id="100" dur="26">
                                          <p:stCondLst>
                                            <p:cond delay="1808"/>
                                          </p:stCondLst>
                                        </p:cTn>
                                        <p:tgtEl>
                                          <p:spTgt spid="17"/>
                                        </p:tgtEl>
                                      </p:cBhvr>
                                      <p:to x="100000" y="95000"/>
                                    </p:animScale>
                                    <p:animScale>
                                      <p:cBhvr>
                                        <p:cTn id="101" dur="166" decel="50000">
                                          <p:stCondLst>
                                            <p:cond delay="1834"/>
                                          </p:stCondLst>
                                        </p:cTn>
                                        <p:tgtEl>
                                          <p:spTgt spid="17"/>
                                        </p:tgtEl>
                                      </p:cBhvr>
                                      <p:to x="100000" y="100000"/>
                                    </p:animScale>
                                  </p:childTnLst>
                                </p:cTn>
                              </p:par>
                            </p:childTnLst>
                          </p:cTn>
                        </p:par>
                        <p:par>
                          <p:cTn id="102" fill="hold">
                            <p:stCondLst>
                              <p:cond delay="16500"/>
                            </p:stCondLst>
                            <p:childTnLst>
                              <p:par>
                                <p:cTn id="103" presetID="35"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2000"/>
                                        <p:tgtEl>
                                          <p:spTgt spid="9"/>
                                        </p:tgtEl>
                                      </p:cBhvr>
                                    </p:animEffect>
                                    <p:anim calcmode="lin" valueType="num">
                                      <p:cBhvr>
                                        <p:cTn id="106" dur="2000" fill="hold"/>
                                        <p:tgtEl>
                                          <p:spTgt spid="9"/>
                                        </p:tgtEl>
                                        <p:attrNameLst>
                                          <p:attrName>style.rotation</p:attrName>
                                        </p:attrNameLst>
                                      </p:cBhvr>
                                      <p:tavLst>
                                        <p:tav tm="0">
                                          <p:val>
                                            <p:fltVal val="720"/>
                                          </p:val>
                                        </p:tav>
                                        <p:tav tm="100000">
                                          <p:val>
                                            <p:fltVal val="0"/>
                                          </p:val>
                                        </p:tav>
                                      </p:tavLst>
                                    </p:anim>
                                    <p:anim calcmode="lin" valueType="num">
                                      <p:cBhvr>
                                        <p:cTn id="107" dur="2000" fill="hold"/>
                                        <p:tgtEl>
                                          <p:spTgt spid="9"/>
                                        </p:tgtEl>
                                        <p:attrNameLst>
                                          <p:attrName>ppt_h</p:attrName>
                                        </p:attrNameLst>
                                      </p:cBhvr>
                                      <p:tavLst>
                                        <p:tav tm="0">
                                          <p:val>
                                            <p:fltVal val="0"/>
                                          </p:val>
                                        </p:tav>
                                        <p:tav tm="100000">
                                          <p:val>
                                            <p:strVal val="#ppt_h"/>
                                          </p:val>
                                        </p:tav>
                                      </p:tavLst>
                                    </p:anim>
                                    <p:anim calcmode="lin" valueType="num">
                                      <p:cBhvr>
                                        <p:cTn id="108" dur="2000" fill="hold"/>
                                        <p:tgtEl>
                                          <p:spTgt spid="9"/>
                                        </p:tgtEl>
                                        <p:attrNameLst>
                                          <p:attrName>ppt_w</p:attrName>
                                        </p:attrNameLst>
                                      </p:cBhvr>
                                      <p:tavLst>
                                        <p:tav tm="0">
                                          <p:val>
                                            <p:fltVal val="0"/>
                                          </p:val>
                                        </p:tav>
                                        <p:tav tm="100000">
                                          <p:val>
                                            <p:strVal val="#ppt_w"/>
                                          </p:val>
                                        </p:tav>
                                      </p:tavLst>
                                    </p:anim>
                                  </p:childTnLst>
                                </p:cTn>
                              </p:par>
                            </p:childTnLst>
                          </p:cTn>
                        </p:par>
                        <p:par>
                          <p:cTn id="109" fill="hold">
                            <p:stCondLst>
                              <p:cond delay="18500"/>
                            </p:stCondLst>
                            <p:childTnLst>
                              <p:par>
                                <p:cTn id="110" presetID="30" presetClass="entr" presetSubtype="0" fill="hold" nodeType="after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800" decel="100000"/>
                                        <p:tgtEl>
                                          <p:spTgt spid="11"/>
                                        </p:tgtEl>
                                      </p:cBhvr>
                                    </p:animEffect>
                                    <p:anim calcmode="lin" valueType="num">
                                      <p:cBhvr>
                                        <p:cTn id="113" dur="800" decel="100000" fill="hold"/>
                                        <p:tgtEl>
                                          <p:spTgt spid="11"/>
                                        </p:tgtEl>
                                        <p:attrNameLst>
                                          <p:attrName>style.rotation</p:attrName>
                                        </p:attrNameLst>
                                      </p:cBhvr>
                                      <p:tavLst>
                                        <p:tav tm="0">
                                          <p:val>
                                            <p:fltVal val="-90"/>
                                          </p:val>
                                        </p:tav>
                                        <p:tav tm="100000">
                                          <p:val>
                                            <p:fltVal val="0"/>
                                          </p:val>
                                        </p:tav>
                                      </p:tavLst>
                                    </p:anim>
                                    <p:anim calcmode="lin" valueType="num">
                                      <p:cBhvr>
                                        <p:cTn id="114" dur="800" decel="100000" fill="hold"/>
                                        <p:tgtEl>
                                          <p:spTgt spid="11"/>
                                        </p:tgtEl>
                                        <p:attrNameLst>
                                          <p:attrName>ppt_x</p:attrName>
                                        </p:attrNameLst>
                                      </p:cBhvr>
                                      <p:tavLst>
                                        <p:tav tm="0">
                                          <p:val>
                                            <p:strVal val="#ppt_x+0.4"/>
                                          </p:val>
                                        </p:tav>
                                        <p:tav tm="100000">
                                          <p:val>
                                            <p:strVal val="#ppt_x-0.05"/>
                                          </p:val>
                                        </p:tav>
                                      </p:tavLst>
                                    </p:anim>
                                    <p:anim calcmode="lin" valueType="num">
                                      <p:cBhvr>
                                        <p:cTn id="115" dur="800" decel="100000" fill="hold"/>
                                        <p:tgtEl>
                                          <p:spTgt spid="11"/>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18" presetID="30" presetClass="entr" presetSubtype="0" fill="hold" grpId="0"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800" decel="100000"/>
                                        <p:tgtEl>
                                          <p:spTgt spid="13"/>
                                        </p:tgtEl>
                                      </p:cBhvr>
                                    </p:animEffect>
                                    <p:anim calcmode="lin" valueType="num">
                                      <p:cBhvr>
                                        <p:cTn id="121" dur="800" decel="100000" fill="hold"/>
                                        <p:tgtEl>
                                          <p:spTgt spid="13"/>
                                        </p:tgtEl>
                                        <p:attrNameLst>
                                          <p:attrName>style.rotation</p:attrName>
                                        </p:attrNameLst>
                                      </p:cBhvr>
                                      <p:tavLst>
                                        <p:tav tm="0">
                                          <p:val>
                                            <p:fltVal val="-90"/>
                                          </p:val>
                                        </p:tav>
                                        <p:tav tm="100000">
                                          <p:val>
                                            <p:fltVal val="0"/>
                                          </p:val>
                                        </p:tav>
                                      </p:tavLst>
                                    </p:anim>
                                    <p:anim calcmode="lin" valueType="num">
                                      <p:cBhvr>
                                        <p:cTn id="122" dur="800" decel="100000" fill="hold"/>
                                        <p:tgtEl>
                                          <p:spTgt spid="13"/>
                                        </p:tgtEl>
                                        <p:attrNameLst>
                                          <p:attrName>ppt_x</p:attrName>
                                        </p:attrNameLst>
                                      </p:cBhvr>
                                      <p:tavLst>
                                        <p:tav tm="0">
                                          <p:val>
                                            <p:strVal val="#ppt_x+0.4"/>
                                          </p:val>
                                        </p:tav>
                                        <p:tav tm="100000">
                                          <p:val>
                                            <p:strVal val="#ppt_x-0.05"/>
                                          </p:val>
                                        </p:tav>
                                      </p:tavLst>
                                    </p:anim>
                                    <p:anim calcmode="lin" valueType="num">
                                      <p:cBhvr>
                                        <p:cTn id="123" dur="800" decel="100000" fill="hold"/>
                                        <p:tgtEl>
                                          <p:spTgt spid="13"/>
                                        </p:tgtEl>
                                        <p:attrNameLst>
                                          <p:attrName>ppt_y</p:attrName>
                                        </p:attrNameLst>
                                      </p:cBhvr>
                                      <p:tavLst>
                                        <p:tav tm="0">
                                          <p:val>
                                            <p:strVal val="#ppt_y-0.4"/>
                                          </p:val>
                                        </p:tav>
                                        <p:tav tm="100000">
                                          <p:val>
                                            <p:strVal val="#ppt_y+0.1"/>
                                          </p:val>
                                        </p:tav>
                                      </p:tavLst>
                                    </p:anim>
                                    <p:anim calcmode="lin" valueType="num">
                                      <p:cBhvr>
                                        <p:cTn id="124"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5"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26" fill="hold">
                            <p:stCondLst>
                              <p:cond delay="19500"/>
                            </p:stCondLst>
                            <p:childTnLst>
                              <p:par>
                                <p:cTn id="127" presetID="52" presetClass="entr" presetSubtype="0" fill="hold" nodeType="afterEffect">
                                  <p:stCondLst>
                                    <p:cond delay="0"/>
                                  </p:stCondLst>
                                  <p:childTnLst>
                                    <p:set>
                                      <p:cBhvr>
                                        <p:cTn id="128" dur="1" fill="hold">
                                          <p:stCondLst>
                                            <p:cond delay="0"/>
                                          </p:stCondLst>
                                        </p:cTn>
                                        <p:tgtEl>
                                          <p:spTgt spid="6"/>
                                        </p:tgtEl>
                                        <p:attrNameLst>
                                          <p:attrName>style.visibility</p:attrName>
                                        </p:attrNameLst>
                                      </p:cBhvr>
                                      <p:to>
                                        <p:strVal val="visible"/>
                                      </p:to>
                                    </p:set>
                                    <p:animScale>
                                      <p:cBhvr>
                                        <p:cTn id="12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0" dur="1000" decel="50000" fill="hold">
                                          <p:stCondLst>
                                            <p:cond delay="0"/>
                                          </p:stCondLst>
                                        </p:cTn>
                                        <p:tgtEl>
                                          <p:spTgt spid="6"/>
                                        </p:tgtEl>
                                        <p:attrNameLst>
                                          <p:attrName>ppt_x</p:attrName>
                                          <p:attrName>ppt_y</p:attrName>
                                        </p:attrNameLst>
                                      </p:cBhvr>
                                    </p:animMotion>
                                    <p:animEffect transition="in" filter="fade">
                                      <p:cBhvr>
                                        <p:cTn id="1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Landesmuseum-Zürich.jpg"/>
          <p:cNvPicPr>
            <a:picLocks noChangeAspect="1"/>
          </p:cNvPicPr>
          <p:nvPr/>
        </p:nvPicPr>
        <p:blipFill>
          <a:blip r:embed="rId3" cstate="print">
            <a:lum bright="10000" contrast="10000"/>
          </a:blip>
          <a:stretch>
            <a:fillRect/>
          </a:stretch>
        </p:blipFill>
        <p:spPr>
          <a:xfrm>
            <a:off x="-564188" y="0"/>
            <a:ext cx="9855200" cy="7391400"/>
          </a:xfrm>
          <a:prstGeom prst="rect">
            <a:avLst/>
          </a:prstGeom>
        </p:spPr>
      </p:pic>
      <p:pic>
        <p:nvPicPr>
          <p:cNvPr id="7169" name="Picture 1"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534400" y="6557518"/>
            <a:ext cx="433387" cy="300482"/>
          </a:xfrm>
          <a:prstGeom prst="rect">
            <a:avLst/>
          </a:prstGeom>
          <a:noFill/>
        </p:spPr>
      </p:pic>
      <p:pic>
        <p:nvPicPr>
          <p:cNvPr id="7170" name="Picture 2"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0" y="6400800"/>
            <a:ext cx="361950" cy="223838"/>
          </a:xfrm>
          <a:prstGeom prst="rect">
            <a:avLst/>
          </a:prstGeom>
          <a:noFill/>
        </p:spPr>
      </p:pic>
    </p:spTree>
  </p:cSld>
  <p:clrMapOvr>
    <a:masterClrMapping/>
  </p:clrMapOvr>
  <p:transition spd="med">
    <p:split/>
    <p:sndAc>
      <p:stSnd>
        <p:snd r:embed="rId2" name="FANFAR08.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450px-B%C3%A4r-Skifahrer.jpg"/>
          <p:cNvPicPr>
            <a:picLocks noChangeAspect="1"/>
          </p:cNvPicPr>
          <p:nvPr/>
        </p:nvPicPr>
        <p:blipFill>
          <a:blip r:embed="rId3" cstate="print"/>
          <a:stretch>
            <a:fillRect/>
          </a:stretch>
        </p:blipFill>
        <p:spPr>
          <a:xfrm>
            <a:off x="152400" y="685800"/>
            <a:ext cx="3824800" cy="5105400"/>
          </a:xfrm>
          <a:prstGeom prst="rect">
            <a:avLst/>
          </a:prstGeom>
          <a:solidFill>
            <a:srgbClr val="FFFFFF">
              <a:shade val="85000"/>
            </a:srgbClr>
          </a:solidFill>
          <a:ln w="88900" cap="sq">
            <a:solidFill>
              <a:schemeClr val="accent3">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133600" y="5334000"/>
            <a:ext cx="1600200" cy="369332"/>
          </a:xfrm>
          <a:prstGeom prst="rect">
            <a:avLst/>
          </a:prstGeom>
          <a:noFill/>
        </p:spPr>
        <p:txBody>
          <a:bodyPr wrap="square" rtlCol="0">
            <a:spAutoFit/>
          </a:bodyPr>
          <a:lstStyle/>
          <a:p>
            <a:r>
              <a:rPr lang="de-DE" dirty="0" smtClean="0">
                <a:solidFill>
                  <a:schemeClr val="accent2">
                    <a:lumMod val="50000"/>
                  </a:schemeClr>
                </a:solidFill>
              </a:rPr>
              <a:t>Bär-Skifahrer</a:t>
            </a:r>
            <a:endParaRPr lang="ru-RU" dirty="0">
              <a:solidFill>
                <a:schemeClr val="accent2">
                  <a:lumMod val="50000"/>
                </a:schemeClr>
              </a:solidFill>
            </a:endParaRPr>
          </a:p>
        </p:txBody>
      </p:sp>
      <p:pic>
        <p:nvPicPr>
          <p:cNvPr id="5" name="Рисунок 4" descr="483px-Zurich_Theater_Stok.jpg"/>
          <p:cNvPicPr>
            <a:picLocks noChangeAspect="1"/>
          </p:cNvPicPr>
          <p:nvPr/>
        </p:nvPicPr>
        <p:blipFill>
          <a:blip r:embed="rId4" cstate="print"/>
          <a:stretch>
            <a:fillRect/>
          </a:stretch>
        </p:blipFill>
        <p:spPr>
          <a:xfrm>
            <a:off x="6934200" y="228600"/>
            <a:ext cx="1930400" cy="2895600"/>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descr="800px-Swiss_Zurich_Downtown.jpg"/>
          <p:cNvPicPr>
            <a:picLocks noChangeAspect="1"/>
          </p:cNvPicPr>
          <p:nvPr/>
        </p:nvPicPr>
        <p:blipFill>
          <a:blip r:embed="rId5" cstate="print"/>
          <a:stretch>
            <a:fillRect/>
          </a:stretch>
        </p:blipFill>
        <p:spPr>
          <a:xfrm>
            <a:off x="4343400" y="304800"/>
            <a:ext cx="2114550" cy="2819400"/>
          </a:xfrm>
          <a:prstGeom prst="rect">
            <a:avLst/>
          </a:prstGeom>
          <a:ln w="190500" cap="sq">
            <a:solidFill>
              <a:schemeClr val="tx2">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descr="Brillenb%C3%A4r.jpg"/>
          <p:cNvPicPr>
            <a:picLocks noChangeAspect="1"/>
          </p:cNvPicPr>
          <p:nvPr/>
        </p:nvPicPr>
        <p:blipFill>
          <a:blip r:embed="rId6" cstate="print">
            <a:lum contrast="10000"/>
          </a:blip>
          <a:stretch>
            <a:fillRect/>
          </a:stretch>
        </p:blipFill>
        <p:spPr>
          <a:xfrm>
            <a:off x="6553200" y="3276600"/>
            <a:ext cx="2462213" cy="1835006"/>
          </a:xfrm>
          <a:prstGeom prst="round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800px-D%C3%A4hlh%C3%B6lzli_-_Zitronen_Buntbarsch_2.jpg"/>
          <p:cNvPicPr>
            <a:picLocks noChangeAspect="1"/>
          </p:cNvPicPr>
          <p:nvPr/>
        </p:nvPicPr>
        <p:blipFill>
          <a:blip r:embed="rId7" cstate="print">
            <a:lum contrast="10000"/>
          </a:blip>
          <a:stretch>
            <a:fillRect/>
          </a:stretch>
        </p:blipFill>
        <p:spPr>
          <a:xfrm>
            <a:off x="4114800" y="4876800"/>
            <a:ext cx="2496312" cy="1816608"/>
          </a:xfrm>
          <a:prstGeom prst="round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419600" y="3810000"/>
            <a:ext cx="2057400" cy="369332"/>
          </a:xfrm>
          <a:prstGeom prst="rect">
            <a:avLst/>
          </a:prstGeom>
          <a:noFill/>
        </p:spPr>
        <p:txBody>
          <a:bodyPr wrap="square" rtlCol="0">
            <a:spAutoFit/>
          </a:bodyPr>
          <a:lstStyle/>
          <a:p>
            <a:r>
              <a:rPr lang="de-DE" b="1" dirty="0" smtClean="0">
                <a:solidFill>
                  <a:schemeClr val="accent1"/>
                </a:solidFill>
              </a:rPr>
              <a:t>Züricher Zoo</a:t>
            </a:r>
            <a:endParaRPr lang="ru-RU" b="1" dirty="0">
              <a:solidFill>
                <a:schemeClr val="accent1"/>
              </a:solidFill>
            </a:endParaRPr>
          </a:p>
        </p:txBody>
      </p:sp>
    </p:spTree>
  </p:cSld>
  <p:clrMapOvr>
    <a:masterClrMapping/>
  </p:clrMapOvr>
  <p:transition spd="med">
    <p:strips dir="ld"/>
    <p:sndAc>
      <p:stSnd>
        <p:snd r:embed="rId2" name="J007464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animEffect transition="in" filter="fade">
                                      <p:cBhvr>
                                        <p:cTn id="10" dur="1000"/>
                                        <p:tgtEl>
                                          <p:spTgt spid="3"/>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fade">
                                      <p:cBhvr>
                                        <p:cTn id="16" dur="1000"/>
                                        <p:tgtEl>
                                          <p:spTgt spid="4"/>
                                        </p:tgtEl>
                                      </p:cBhvr>
                                    </p:animEffect>
                                  </p:childTnLst>
                                </p:cTn>
                              </p:par>
                            </p:childTnLst>
                          </p:cTn>
                        </p:par>
                        <p:par>
                          <p:cTn id="17" fill="hold">
                            <p:stCondLst>
                              <p:cond delay="1000"/>
                            </p:stCondLst>
                            <p:childTnLst>
                              <p:par>
                                <p:cTn id="18" presetID="39" presetClass="entr" presetSubtype="0" accel="10000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1" dur="2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2" dur="2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3" dur="2000" fill="hold"/>
                                        <p:tgtEl>
                                          <p:spTgt spid="5"/>
                                        </p:tgtEl>
                                        <p:attrNameLst>
                                          <p:attrName>ppt_y</p:attrName>
                                        </p:attrNameLst>
                                      </p:cBhvr>
                                      <p:tavLst>
                                        <p:tav tm="0">
                                          <p:val>
                                            <p:strVal val="#ppt_y"/>
                                          </p:val>
                                        </p:tav>
                                        <p:tav tm="100000">
                                          <p:val>
                                            <p:strVal val="#ppt_y"/>
                                          </p:val>
                                        </p:tav>
                                      </p:tavLst>
                                    </p:anim>
                                  </p:childTnLst>
                                </p:cTn>
                              </p:par>
                              <p:par>
                                <p:cTn id="24" presetID="39" presetClass="entr" presetSubtype="0" accel="10000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7"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8"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9" dur="2000" fill="hold"/>
                                        <p:tgtEl>
                                          <p:spTgt spid="9"/>
                                        </p:tgtEl>
                                        <p:attrNameLst>
                                          <p:attrName>ppt_y</p:attrName>
                                        </p:attrNameLst>
                                      </p:cBhvr>
                                      <p:tavLst>
                                        <p:tav tm="0">
                                          <p:val>
                                            <p:strVal val="#ppt_y"/>
                                          </p:val>
                                        </p:tav>
                                        <p:tav tm="100000">
                                          <p:val>
                                            <p:strVal val="#ppt_y"/>
                                          </p:val>
                                        </p:tav>
                                      </p:tavLst>
                                    </p:anim>
                                  </p:childTnLst>
                                </p:cTn>
                              </p:par>
                              <p:par>
                                <p:cTn id="30" presetID="38" presetClass="entr" presetSubtype="0" accel="50000" fill="hold" grpId="0" nodeType="withEffect">
                                  <p:stCondLst>
                                    <p:cond delay="0"/>
                                  </p:stCondLst>
                                  <p:iterate type="lt">
                                    <p:tmPct val="50000"/>
                                  </p:iterate>
                                  <p:childTnLst>
                                    <p:set>
                                      <p:cBhvr>
                                        <p:cTn id="31" dur="1" fill="hold">
                                          <p:stCondLst>
                                            <p:cond delay="0"/>
                                          </p:stCondLst>
                                        </p:cTn>
                                        <p:tgtEl>
                                          <p:spTgt spid="10"/>
                                        </p:tgtEl>
                                        <p:attrNameLst>
                                          <p:attrName>style.visibility</p:attrName>
                                        </p:attrNameLst>
                                      </p:cBhvr>
                                      <p:to>
                                        <p:strVal val="visible"/>
                                      </p:to>
                                    </p:set>
                                    <p:set>
                                      <p:cBhvr>
                                        <p:cTn id="32" dur="228" fill="hold">
                                          <p:stCondLst>
                                            <p:cond delay="0"/>
                                          </p:stCondLst>
                                        </p:cTn>
                                        <p:tgtEl>
                                          <p:spTgt spid="10"/>
                                        </p:tgtEl>
                                        <p:attrNameLst>
                                          <p:attrName>style.rotation</p:attrName>
                                        </p:attrNameLst>
                                      </p:cBhvr>
                                      <p:to>
                                        <p:strVal val="-45.0"/>
                                      </p:to>
                                    </p:set>
                                    <p:anim calcmode="lin" valueType="num">
                                      <p:cBhvr>
                                        <p:cTn id="33" dur="228" fill="hold">
                                          <p:stCondLst>
                                            <p:cond delay="228"/>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4" dur="228"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5" dur="78" decel="50000" autoRev="1" fill="hold">
                                          <p:stCondLst>
                                            <p:cond delay="228"/>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6"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37" fill="hold">
                            <p:stCondLst>
                              <p:cond delay="4000"/>
                            </p:stCondLst>
                            <p:childTnLst>
                              <p:par>
                                <p:cTn id="38" presetID="37"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anim calcmode="lin" valueType="num">
                                      <p:cBhvr>
                                        <p:cTn id="41" dur="2000" fill="hold"/>
                                        <p:tgtEl>
                                          <p:spTgt spid="7"/>
                                        </p:tgtEl>
                                        <p:attrNameLst>
                                          <p:attrName>ppt_x</p:attrName>
                                        </p:attrNameLst>
                                      </p:cBhvr>
                                      <p:tavLst>
                                        <p:tav tm="0">
                                          <p:val>
                                            <p:strVal val="#ppt_x"/>
                                          </p:val>
                                        </p:tav>
                                        <p:tav tm="100000">
                                          <p:val>
                                            <p:strVal val="#ppt_x"/>
                                          </p:val>
                                        </p:tav>
                                      </p:tavLst>
                                    </p:anim>
                                    <p:anim calcmode="lin" valueType="num">
                                      <p:cBhvr>
                                        <p:cTn id="42" dur="1800" decel="100000" fill="hold"/>
                                        <p:tgtEl>
                                          <p:spTgt spid="7"/>
                                        </p:tgtEl>
                                        <p:attrNameLst>
                                          <p:attrName>ppt_y</p:attrName>
                                        </p:attrNameLst>
                                      </p:cBhvr>
                                      <p:tavLst>
                                        <p:tav tm="0">
                                          <p:val>
                                            <p:strVal val="#ppt_y+1"/>
                                          </p:val>
                                        </p:tav>
                                        <p:tav tm="100000">
                                          <p:val>
                                            <p:strVal val="#ppt_y-.03"/>
                                          </p:val>
                                        </p:tav>
                                      </p:tavLst>
                                    </p:anim>
                                    <p:anim calcmode="lin" valueType="num">
                                      <p:cBhvr>
                                        <p:cTn id="43" dur="200" accel="100000" fill="hold">
                                          <p:stCondLst>
                                            <p:cond delay="1800"/>
                                          </p:stCondLst>
                                        </p:cTn>
                                        <p:tgtEl>
                                          <p:spTgt spid="7"/>
                                        </p:tgtEl>
                                        <p:attrNameLst>
                                          <p:attrName>ppt_y</p:attrName>
                                        </p:attrNameLst>
                                      </p:cBhvr>
                                      <p:tavLst>
                                        <p:tav tm="0">
                                          <p:val>
                                            <p:strVal val="#ppt_y-.03"/>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57200"/>
            <a:ext cx="8229600" cy="1143000"/>
          </a:xfrm>
        </p:spPr>
        <p:txBody>
          <a:bodyPr/>
          <a:lstStyle/>
          <a:p>
            <a:r>
              <a:rPr lang="de-DE" dirty="0" smtClean="0">
                <a:solidFill>
                  <a:schemeClr val="accent2">
                    <a:lumMod val="60000"/>
                    <a:lumOff val="40000"/>
                  </a:schemeClr>
                </a:solidFill>
              </a:rPr>
              <a:t>GEOGRAFISCHE LAGE</a:t>
            </a:r>
            <a:endParaRPr lang="ru-RU" dirty="0">
              <a:solidFill>
                <a:schemeClr val="accent2">
                  <a:lumMod val="60000"/>
                  <a:lumOff val="40000"/>
                </a:schemeClr>
              </a:solidFill>
            </a:endParaRPr>
          </a:p>
        </p:txBody>
      </p:sp>
      <p:sp>
        <p:nvSpPr>
          <p:cNvPr id="3" name="Содержимое 2"/>
          <p:cNvSpPr>
            <a:spLocks noGrp="1"/>
          </p:cNvSpPr>
          <p:nvPr>
            <p:ph idx="1"/>
          </p:nvPr>
        </p:nvSpPr>
        <p:spPr>
          <a:xfrm>
            <a:off x="304800" y="1676400"/>
            <a:ext cx="8305800" cy="3429000"/>
          </a:xfrm>
        </p:spPr>
        <p:txBody>
          <a:bodyPr>
            <a:normAutofit/>
          </a:bodyPr>
          <a:lstStyle/>
          <a:p>
            <a:pPr>
              <a:buNone/>
            </a:pPr>
            <a:r>
              <a:rPr lang="en-US" sz="2000" dirty="0" smtClean="0"/>
              <a:t>       Die </a:t>
            </a:r>
            <a:r>
              <a:rPr lang="en-US" sz="2000" b="1" dirty="0" smtClean="0"/>
              <a:t>Schweizerische Eidgenossenschaft</a:t>
            </a:r>
            <a:r>
              <a:rPr lang="en-US" sz="2000" dirty="0" smtClean="0"/>
              <a:t> kurz </a:t>
            </a:r>
            <a:r>
              <a:rPr lang="en-US" sz="2000" b="1" dirty="0" smtClean="0"/>
              <a:t>Schweiz</a:t>
            </a:r>
            <a:r>
              <a:rPr lang="en-US" sz="2000" dirty="0" smtClean="0"/>
              <a:t> ist ein Binnenstaat in Mitteleuropa. Der Name </a:t>
            </a:r>
            <a:r>
              <a:rPr lang="en-US" sz="2000" i="1" dirty="0" smtClean="0"/>
              <a:t>Schweiz</a:t>
            </a:r>
            <a:r>
              <a:rPr lang="en-US" sz="2000" dirty="0" smtClean="0"/>
              <a:t> ist die ins Hochdeutsche übertragene Form des Kantonsnamens </a:t>
            </a:r>
            <a:r>
              <a:rPr lang="en-US" sz="2000" i="1" dirty="0" smtClean="0"/>
              <a:t>Schwyz</a:t>
            </a:r>
            <a:r>
              <a:rPr lang="en-US" sz="2000" dirty="0" smtClean="0"/>
              <a:t>, der auf die gesamte Eidgenossenschaft verallgemeinert wurde.</a:t>
            </a:r>
          </a:p>
          <a:p>
            <a:pPr>
              <a:buNone/>
            </a:pPr>
            <a:r>
              <a:rPr lang="de-DE" sz="2000" dirty="0" smtClean="0"/>
              <a:t>        Die Schweiz liegt zwischen Bodensee und Genfersee, Alpenrhein und Jura, Hochrhein und Alpensüdrand. Sie grenzt nördlich an Deutschland (345.7 km Grenzlänge), östlich an Liechtenstein (41.1 km) und Österreich (165.1 km), südlich an Italien (734.2 km) und westlich an Frankreich mit 571.8 km gemeinsamer Grenzlänge. </a:t>
            </a:r>
            <a:endParaRPr lang="ru-RU" sz="2000" dirty="0"/>
          </a:p>
        </p:txBody>
      </p:sp>
      <p:pic>
        <p:nvPicPr>
          <p:cNvPr id="4" name="Рисунок 3" descr="800px-Rade_Geneve.jpg"/>
          <p:cNvPicPr>
            <a:picLocks noChangeAspect="1"/>
          </p:cNvPicPr>
          <p:nvPr/>
        </p:nvPicPr>
        <p:blipFill>
          <a:blip r:embed="rId2" cstate="print">
            <a:lum bright="10000" contrast="10000"/>
          </a:blip>
          <a:srcRect t="4956" b="4183"/>
          <a:stretch>
            <a:fillRect/>
          </a:stretch>
        </p:blipFill>
        <p:spPr>
          <a:xfrm>
            <a:off x="0" y="4843220"/>
            <a:ext cx="9144000" cy="2014780"/>
          </a:xfrm>
          <a:prstGeom prst="rect">
            <a:avLst/>
          </a:prstGeom>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4" presetClass="entr" presetSubtype="5"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vertical)">
                                      <p:cBhvr>
                                        <p:cTn id="11" dur="500"/>
                                        <p:tgtEl>
                                          <p:spTgt spid="3">
                                            <p:txEl>
                                              <p:pRg st="0" end="0"/>
                                            </p:txEl>
                                          </p:spTgt>
                                        </p:tgtEl>
                                      </p:cBhvr>
                                    </p:animEffect>
                                  </p:childTnLst>
                                </p:cTn>
                              </p:par>
                            </p:childTnLst>
                          </p:cTn>
                        </p:par>
                        <p:par>
                          <p:cTn id="12" fill="hold">
                            <p:stCondLst>
                              <p:cond delay="1500"/>
                            </p:stCondLst>
                            <p:childTnLst>
                              <p:par>
                                <p:cTn id="13" presetID="14" presetClass="entr" presetSubtype="5"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vertical)">
                                      <p:cBhvr>
                                        <p:cTn id="15" dur="500"/>
                                        <p:tgtEl>
                                          <p:spTgt spid="3">
                                            <p:txEl>
                                              <p:pRg st="1" end="1"/>
                                            </p:txEl>
                                          </p:spTgt>
                                        </p:tgtEl>
                                      </p:cBhvr>
                                    </p:animEffect>
                                  </p:childTnLst>
                                </p:cTn>
                              </p:par>
                              <p:par>
                                <p:cTn id="16" presetID="1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0400" y="152400"/>
            <a:ext cx="2514600" cy="1219200"/>
          </a:xfrm>
        </p:spPr>
        <p:txBody>
          <a:bodyPr/>
          <a:lstStyle/>
          <a:p>
            <a:r>
              <a:rPr lang="de-DE" dirty="0" smtClean="0">
                <a:solidFill>
                  <a:schemeClr val="accent4">
                    <a:lumMod val="60000"/>
                    <a:lumOff val="40000"/>
                  </a:schemeClr>
                </a:solidFill>
              </a:rPr>
              <a:t>Genf</a:t>
            </a:r>
            <a:endParaRPr lang="ru-RU" dirty="0">
              <a:solidFill>
                <a:schemeClr val="accent4">
                  <a:lumMod val="60000"/>
                  <a:lumOff val="40000"/>
                </a:schemeClr>
              </a:solidFill>
            </a:endParaRPr>
          </a:p>
        </p:txBody>
      </p:sp>
      <p:pic>
        <p:nvPicPr>
          <p:cNvPr id="1026" name="Picture 2" descr="Wappen von Genf"/>
          <p:cNvPicPr>
            <a:picLocks noChangeAspect="1" noChangeArrowheads="1"/>
          </p:cNvPicPr>
          <p:nvPr/>
        </p:nvPicPr>
        <p:blipFill>
          <a:blip r:embed="rId3" cstate="print"/>
          <a:srcRect/>
          <a:stretch>
            <a:fillRect/>
          </a:stretch>
        </p:blipFill>
        <p:spPr bwMode="auto">
          <a:xfrm>
            <a:off x="7848600" y="457200"/>
            <a:ext cx="1079999" cy="1371600"/>
          </a:xfrm>
          <a:prstGeom prst="rect">
            <a:avLst/>
          </a:prstGeom>
          <a:noFill/>
        </p:spPr>
      </p:pic>
      <p:sp>
        <p:nvSpPr>
          <p:cNvPr id="4" name="Прямоугольник 3"/>
          <p:cNvSpPr/>
          <p:nvPr/>
        </p:nvSpPr>
        <p:spPr>
          <a:xfrm>
            <a:off x="457200" y="4724400"/>
            <a:ext cx="8534400" cy="923330"/>
          </a:xfrm>
          <a:prstGeom prst="rect">
            <a:avLst/>
          </a:prstGeom>
        </p:spPr>
        <p:txBody>
          <a:bodyPr wrap="square">
            <a:spAutoFit/>
          </a:bodyPr>
          <a:lstStyle/>
          <a:p>
            <a:r>
              <a:rPr lang="de-DE" dirty="0" smtClean="0">
                <a:solidFill>
                  <a:schemeClr val="accent4">
                    <a:lumMod val="75000"/>
                  </a:schemeClr>
                </a:solidFill>
              </a:rPr>
              <a:t>Genf ist nach Zürich die zweitgrößte Stadt der Schweiz. Sie liegt am südwestlichen Rand der französischsprachigen Schweiz am Ausfluss der Rhône aus dem Genfersee. Genf ist Sitz vieler internationaler Organisationen.</a:t>
            </a:r>
            <a:endParaRPr lang="ru-RU" dirty="0">
              <a:solidFill>
                <a:schemeClr val="accent4">
                  <a:lumMod val="75000"/>
                </a:schemeClr>
              </a:solidFill>
            </a:endParaRPr>
          </a:p>
        </p:txBody>
      </p:sp>
      <p:pic>
        <p:nvPicPr>
          <p:cNvPr id="5" name="Рисунок 4" descr="114px-Armoiries_ville_Geneve.bmp"/>
          <p:cNvPicPr>
            <a:picLocks noChangeAspect="1"/>
          </p:cNvPicPr>
          <p:nvPr/>
        </p:nvPicPr>
        <p:blipFill>
          <a:blip r:embed="rId4" cstate="print">
            <a:lum bright="20000" contrast="10000"/>
          </a:blip>
          <a:stretch>
            <a:fillRect/>
          </a:stretch>
        </p:blipFill>
        <p:spPr>
          <a:xfrm>
            <a:off x="1600200" y="228600"/>
            <a:ext cx="1524000" cy="2286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Рисунок 5" descr="398px-Geneva_2006_636.jpg"/>
          <p:cNvPicPr>
            <a:picLocks noChangeAspect="1"/>
          </p:cNvPicPr>
          <p:nvPr/>
        </p:nvPicPr>
        <p:blipFill>
          <a:blip r:embed="rId5" cstate="print">
            <a:lum contrast="20000"/>
          </a:blip>
          <a:stretch>
            <a:fillRect/>
          </a:stretch>
        </p:blipFill>
        <p:spPr>
          <a:xfrm>
            <a:off x="5943600" y="152400"/>
            <a:ext cx="1618138" cy="2435338"/>
          </a:xfrm>
          <a:prstGeom prst="ellipse">
            <a:avLst/>
          </a:prstGeom>
          <a:ln>
            <a:noFill/>
          </a:ln>
          <a:effectLst/>
          <a:scene3d>
            <a:camera prst="orthographicFront">
              <a:rot lat="0" lon="0" rev="0"/>
            </a:camera>
            <a:lightRig rig="contrasting" dir="t">
              <a:rot lat="0" lon="0" rev="7800000"/>
            </a:lightRig>
          </a:scene3d>
          <a:sp3d>
            <a:bevelT w="139700" h="139700"/>
          </a:sp3d>
        </p:spPr>
      </p:pic>
      <p:pic>
        <p:nvPicPr>
          <p:cNvPr id="7" name="Рисунок 6" descr="800px-Rade_Geneve.jpg"/>
          <p:cNvPicPr>
            <a:picLocks noChangeAspect="1"/>
          </p:cNvPicPr>
          <p:nvPr/>
        </p:nvPicPr>
        <p:blipFill>
          <a:blip r:embed="rId6" cstate="print">
            <a:lum contrast="10000"/>
          </a:blip>
          <a:srcRect t="884" r="1875"/>
          <a:stretch>
            <a:fillRect/>
          </a:stretch>
        </p:blipFill>
        <p:spPr>
          <a:xfrm>
            <a:off x="0" y="5715000"/>
            <a:ext cx="9144000" cy="1142999"/>
          </a:xfrm>
          <a:prstGeom prst="rect">
            <a:avLst/>
          </a:prstGeom>
        </p:spPr>
      </p:pic>
      <p:pic>
        <p:nvPicPr>
          <p:cNvPr id="8" name="Рисунок 7" descr="450px-Schweiz_Genf_Jet-D%27Eau.jpg"/>
          <p:cNvPicPr>
            <a:picLocks noChangeAspect="1"/>
          </p:cNvPicPr>
          <p:nvPr/>
        </p:nvPicPr>
        <p:blipFill>
          <a:blip r:embed="rId7" cstate="print"/>
          <a:stretch>
            <a:fillRect/>
          </a:stretch>
        </p:blipFill>
        <p:spPr>
          <a:xfrm>
            <a:off x="3276600" y="1371600"/>
            <a:ext cx="2343150" cy="3124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Рисунок 8" descr="Geneva_red_je_d%27eau.jpg"/>
          <p:cNvPicPr>
            <a:picLocks noChangeAspect="1"/>
          </p:cNvPicPr>
          <p:nvPr/>
        </p:nvPicPr>
        <p:blipFill>
          <a:blip r:embed="rId8" cstate="print">
            <a:lum bright="10000"/>
          </a:blip>
          <a:stretch>
            <a:fillRect/>
          </a:stretch>
        </p:blipFill>
        <p:spPr>
          <a:xfrm>
            <a:off x="82763" y="2895600"/>
            <a:ext cx="3193837" cy="166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p:cNvSpPr txBox="1"/>
          <p:nvPr/>
        </p:nvSpPr>
        <p:spPr>
          <a:xfrm>
            <a:off x="1447800" y="4038600"/>
            <a:ext cx="4191000" cy="369332"/>
          </a:xfrm>
          <a:prstGeom prst="rect">
            <a:avLst/>
          </a:prstGeom>
          <a:noFill/>
        </p:spPr>
        <p:txBody>
          <a:bodyPr wrap="square" rtlCol="0">
            <a:spAutoFit/>
          </a:bodyPr>
          <a:lstStyle/>
          <a:p>
            <a:r>
              <a:rPr lang="de-DE" dirty="0" smtClean="0">
                <a:solidFill>
                  <a:schemeClr val="accent4">
                    <a:lumMod val="20000"/>
                    <a:lumOff val="80000"/>
                  </a:schemeClr>
                </a:solidFill>
              </a:rPr>
              <a:t>Wahrzeichen der Stadt – Jet deal</a:t>
            </a:r>
            <a:endParaRPr lang="ru-RU" dirty="0">
              <a:solidFill>
                <a:schemeClr val="accent4">
                  <a:lumMod val="20000"/>
                  <a:lumOff val="80000"/>
                </a:schemeClr>
              </a:solidFill>
            </a:endParaRPr>
          </a:p>
        </p:txBody>
      </p:sp>
      <p:pic>
        <p:nvPicPr>
          <p:cNvPr id="11" name="Рисунок 10" descr="Geneva.jpg">
            <a:hlinkClick r:id="rId9" action="ppaction://hlinksldjump"/>
          </p:cNvPr>
          <p:cNvPicPr>
            <a:picLocks noChangeAspect="1"/>
          </p:cNvPicPr>
          <p:nvPr/>
        </p:nvPicPr>
        <p:blipFill>
          <a:blip r:embed="rId10" cstate="print">
            <a:lum bright="10000"/>
          </a:blip>
          <a:stretch>
            <a:fillRect/>
          </a:stretch>
        </p:blipFill>
        <p:spPr>
          <a:xfrm>
            <a:off x="6096000" y="2590800"/>
            <a:ext cx="2848000" cy="21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400px-Fontaine_Genevoise.jpg"/>
          <p:cNvPicPr>
            <a:picLocks noChangeAspect="1"/>
          </p:cNvPicPr>
          <p:nvPr/>
        </p:nvPicPr>
        <p:blipFill>
          <a:blip r:embed="rId11" cstate="print">
            <a:lum bright="20000" contrast="10000"/>
          </a:blip>
          <a:stretch>
            <a:fillRect/>
          </a:stretch>
        </p:blipFill>
        <p:spPr>
          <a:xfrm>
            <a:off x="152400" y="228600"/>
            <a:ext cx="1447800" cy="21717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spd="med">
    <p:strips/>
    <p:sndAc>
      <p:stSnd>
        <p:snd r:embed="rId2" name="J0074660.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par>
                          <p:cTn id="10" fill="hold">
                            <p:stCondLst>
                              <p:cond delay="13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childTnLst>
                                </p:cTn>
                              </p:par>
                              <p:par>
                                <p:cTn id="16" presetID="54" presetClass="entr" presetSubtype="0" accel="10000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05"/>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 calcmode="lin" valueType="num">
                                      <p:cBhvr>
                                        <p:cTn id="20" dur="1000" fill="hold"/>
                                        <p:tgtEl>
                                          <p:spTgt spid="7"/>
                                        </p:tgtEl>
                                        <p:attrNameLst>
                                          <p:attrName>ppt_x</p:attrName>
                                        </p:attrNameLst>
                                      </p:cBhvr>
                                      <p:tavLst>
                                        <p:tav tm="0">
                                          <p:val>
                                            <p:strVal val="#ppt_x-.2"/>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animEffect transition="in" filter="fade">
                                      <p:cBhvr>
                                        <p:cTn id="22" dur="1000"/>
                                        <p:tgtEl>
                                          <p:spTgt spid="7"/>
                                        </p:tgtEl>
                                      </p:cBhvr>
                                    </p:animEffect>
                                  </p:childTnLst>
                                </p:cTn>
                              </p:par>
                            </p:childTnLst>
                          </p:cTn>
                        </p:par>
                        <p:par>
                          <p:cTn id="23" fill="hold">
                            <p:stCondLst>
                              <p:cond delay="11050"/>
                            </p:stCondLst>
                            <p:childTnLst>
                              <p:par>
                                <p:cTn id="24" presetID="58" presetClass="entr" presetSubtype="0" accel="10000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1000" fill="hold"/>
                                        <p:tgtEl>
                                          <p:spTgt spid="1026"/>
                                        </p:tgtEl>
                                        <p:attrNameLst>
                                          <p:attrName>ppt_w</p:attrName>
                                        </p:attrNameLst>
                                      </p:cBhvr>
                                      <p:tavLst>
                                        <p:tav tm="0">
                                          <p:val>
                                            <p:strVal val="#ppt_w*2.5"/>
                                          </p:val>
                                        </p:tav>
                                        <p:tav tm="100000">
                                          <p:val>
                                            <p:strVal val="#ppt_w"/>
                                          </p:val>
                                        </p:tav>
                                      </p:tavLst>
                                    </p:anim>
                                    <p:anim calcmode="lin" valueType="num">
                                      <p:cBhvr>
                                        <p:cTn id="27" dur="1000" fill="hold"/>
                                        <p:tgtEl>
                                          <p:spTgt spid="1026"/>
                                        </p:tgtEl>
                                        <p:attrNameLst>
                                          <p:attrName>ppt_h</p:attrName>
                                        </p:attrNameLst>
                                      </p:cBhvr>
                                      <p:tavLst>
                                        <p:tav tm="0">
                                          <p:val>
                                            <p:strVal val="#ppt_h*0.01"/>
                                          </p:val>
                                        </p:tav>
                                        <p:tav tm="100000">
                                          <p:val>
                                            <p:strVal val="#ppt_h"/>
                                          </p:val>
                                        </p:tav>
                                      </p:tavLst>
                                    </p:anim>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h+1"/>
                                          </p:val>
                                        </p:tav>
                                        <p:tav tm="100000">
                                          <p:val>
                                            <p:strVal val="#ppt_y"/>
                                          </p:val>
                                        </p:tav>
                                      </p:tavLst>
                                    </p:anim>
                                    <p:animEffect transition="in" filter="fade">
                                      <p:cBhvr>
                                        <p:cTn id="30" dur="1000"/>
                                        <p:tgtEl>
                                          <p:spTgt spid="1026"/>
                                        </p:tgtEl>
                                      </p:cBhvr>
                                    </p:animEffect>
                                  </p:childTnLst>
                                </p:cTn>
                              </p:par>
                            </p:childTnLst>
                          </p:cTn>
                        </p:par>
                        <p:par>
                          <p:cTn id="31" fill="hold">
                            <p:stCondLst>
                              <p:cond delay="12050"/>
                            </p:stCondLst>
                            <p:childTnLst>
                              <p:par>
                                <p:cTn id="32" presetID="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13050"/>
                            </p:stCondLst>
                            <p:childTnLst>
                              <p:par>
                                <p:cTn id="37" presetID="48" presetClass="entr" presetSubtype="0" accel="5000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5"/>
                                        </p:tgtEl>
                                        <p:attrNameLst>
                                          <p:attrName>ppt_y</p:attrName>
                                        </p:attrNameLst>
                                      </p:cBhvr>
                                      <p:tavLst>
                                        <p:tav tm="0">
                                          <p:val>
                                            <p:strVal val="#ppt_y"/>
                                          </p:val>
                                        </p:tav>
                                        <p:tav tm="100000">
                                          <p:val>
                                            <p:strVal val="#ppt_y"/>
                                          </p:val>
                                        </p:tav>
                                      </p:tavLst>
                                    </p:anim>
                                    <p:animEffect transition="in" filter="fade">
                                      <p:cBhvr>
                                        <p:cTn id="42" dur="1000"/>
                                        <p:tgtEl>
                                          <p:spTgt spid="5"/>
                                        </p:tgtEl>
                                      </p:cBhvr>
                                    </p:animEffect>
                                  </p:childTnLst>
                                </p:cTn>
                              </p:par>
                            </p:childTnLst>
                          </p:cTn>
                        </p:par>
                        <p:par>
                          <p:cTn id="43" fill="hold">
                            <p:stCondLst>
                              <p:cond delay="14050"/>
                            </p:stCondLst>
                            <p:childTnLst>
                              <p:par>
                                <p:cTn id="44" presetID="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2000" fill="hold"/>
                                        <p:tgtEl>
                                          <p:spTgt spid="6"/>
                                        </p:tgtEl>
                                        <p:attrNameLst>
                                          <p:attrName>ppt_x</p:attrName>
                                        </p:attrNameLst>
                                      </p:cBhvr>
                                      <p:tavLst>
                                        <p:tav tm="0">
                                          <p:val>
                                            <p:strVal val="0-#ppt_w/2"/>
                                          </p:val>
                                        </p:tav>
                                        <p:tav tm="100000">
                                          <p:val>
                                            <p:strVal val="#ppt_x"/>
                                          </p:val>
                                        </p:tav>
                                      </p:tavLst>
                                    </p:anim>
                                    <p:anim calcmode="lin" valueType="num">
                                      <p:cBhvr additive="base">
                                        <p:cTn id="47" dur="2000" fill="hold"/>
                                        <p:tgtEl>
                                          <p:spTgt spid="6"/>
                                        </p:tgtEl>
                                        <p:attrNameLst>
                                          <p:attrName>ppt_y</p:attrName>
                                        </p:attrNameLst>
                                      </p:cBhvr>
                                      <p:tavLst>
                                        <p:tav tm="0">
                                          <p:val>
                                            <p:strVal val="#ppt_y"/>
                                          </p:val>
                                        </p:tav>
                                        <p:tav tm="100000">
                                          <p:val>
                                            <p:strVal val="#ppt_y"/>
                                          </p:val>
                                        </p:tav>
                                      </p:tavLst>
                                    </p:anim>
                                  </p:childTnLst>
                                </p:cTn>
                              </p:par>
                            </p:childTnLst>
                          </p:cTn>
                        </p:par>
                        <p:par>
                          <p:cTn id="48" fill="hold">
                            <p:stCondLst>
                              <p:cond delay="16050"/>
                            </p:stCondLst>
                            <p:childTnLst>
                              <p:par>
                                <p:cTn id="49" presetID="2" presetClass="entr" presetSubtype="2"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2000" fill="hold"/>
                                        <p:tgtEl>
                                          <p:spTgt spid="11"/>
                                        </p:tgtEl>
                                        <p:attrNameLst>
                                          <p:attrName>ppt_x</p:attrName>
                                        </p:attrNameLst>
                                      </p:cBhvr>
                                      <p:tavLst>
                                        <p:tav tm="0">
                                          <p:val>
                                            <p:strVal val="1+#ppt_w/2"/>
                                          </p:val>
                                        </p:tav>
                                        <p:tav tm="100000">
                                          <p:val>
                                            <p:strVal val="#ppt_x"/>
                                          </p:val>
                                        </p:tav>
                                      </p:tavLst>
                                    </p:anim>
                                    <p:anim calcmode="lin" valueType="num">
                                      <p:cBhvr additive="base">
                                        <p:cTn id="52" dur="2000" fill="hold"/>
                                        <p:tgtEl>
                                          <p:spTgt spid="11"/>
                                        </p:tgtEl>
                                        <p:attrNameLst>
                                          <p:attrName>ppt_y</p:attrName>
                                        </p:attrNameLst>
                                      </p:cBhvr>
                                      <p:tavLst>
                                        <p:tav tm="0">
                                          <p:val>
                                            <p:strVal val="#ppt_y"/>
                                          </p:val>
                                        </p:tav>
                                        <p:tav tm="100000">
                                          <p:val>
                                            <p:strVal val="#ppt_y"/>
                                          </p:val>
                                        </p:tav>
                                      </p:tavLst>
                                    </p:anim>
                                  </p:childTnLst>
                                </p:cTn>
                              </p:par>
                            </p:childTnLst>
                          </p:cTn>
                        </p:par>
                        <p:par>
                          <p:cTn id="53" fill="hold">
                            <p:stCondLst>
                              <p:cond delay="18050"/>
                            </p:stCondLst>
                            <p:childTnLst>
                              <p:par>
                                <p:cTn id="54" presetID="2" presetClass="entr" presetSubtype="1"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1000" fill="hold"/>
                                        <p:tgtEl>
                                          <p:spTgt spid="8"/>
                                        </p:tgtEl>
                                        <p:attrNameLst>
                                          <p:attrName>ppt_x</p:attrName>
                                        </p:attrNameLst>
                                      </p:cBhvr>
                                      <p:tavLst>
                                        <p:tav tm="0">
                                          <p:val>
                                            <p:strVal val="#ppt_x"/>
                                          </p:val>
                                        </p:tav>
                                        <p:tav tm="100000">
                                          <p:val>
                                            <p:strVal val="#ppt_x"/>
                                          </p:val>
                                        </p:tav>
                                      </p:tavLst>
                                    </p:anim>
                                    <p:anim calcmode="lin" valueType="num">
                                      <p:cBhvr additive="base">
                                        <p:cTn id="57" dur="1000" fill="hold"/>
                                        <p:tgtEl>
                                          <p:spTgt spid="8"/>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1000" fill="hold"/>
                                        <p:tgtEl>
                                          <p:spTgt spid="9"/>
                                        </p:tgtEl>
                                        <p:attrNameLst>
                                          <p:attrName>ppt_x</p:attrName>
                                        </p:attrNameLst>
                                      </p:cBhvr>
                                      <p:tavLst>
                                        <p:tav tm="0">
                                          <p:val>
                                            <p:strVal val="#ppt_x"/>
                                          </p:val>
                                        </p:tav>
                                        <p:tav tm="100000">
                                          <p:val>
                                            <p:strVal val="#ppt_x"/>
                                          </p:val>
                                        </p:tav>
                                      </p:tavLst>
                                    </p:anim>
                                    <p:anim calcmode="lin" valueType="num">
                                      <p:cBhvr additive="base">
                                        <p:cTn id="61" dur="1000" fill="hold"/>
                                        <p:tgtEl>
                                          <p:spTgt spid="9"/>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descr="Geneva.jpg"/>
          <p:cNvPicPr>
            <a:picLocks noChangeAspect="1"/>
          </p:cNvPicPr>
          <p:nvPr/>
        </p:nvPicPr>
        <p:blipFill>
          <a:blip r:embed="rId3" cstate="print">
            <a:lum bright="20000" contrast="20000"/>
          </a:blip>
          <a:stretch>
            <a:fillRect/>
          </a:stretch>
        </p:blipFill>
        <p:spPr>
          <a:xfrm>
            <a:off x="0" y="0"/>
            <a:ext cx="9144000" cy="6858000"/>
          </a:xfrm>
          <a:prstGeom prst="rect">
            <a:avLst/>
          </a:prstGeom>
        </p:spPr>
      </p:pic>
      <p:pic>
        <p:nvPicPr>
          <p:cNvPr id="2049" name="Picture 1"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458200" y="6324600"/>
            <a:ext cx="467091" cy="323850"/>
          </a:xfrm>
          <a:prstGeom prst="rect">
            <a:avLst/>
          </a:prstGeom>
          <a:noFill/>
        </p:spPr>
      </p:pic>
    </p:spTree>
  </p:cSld>
  <p:clrMapOvr>
    <a:masterClrMapping/>
  </p:clrMapOvr>
  <p:transition spd="med">
    <p:strips dir="rd"/>
    <p:sndAc>
      <p:stSnd>
        <p:snd r:embed="rId2" name="J0074660.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450px-Schweiz_Genf_IRK-Museum.jpg"/>
          <p:cNvPicPr>
            <a:picLocks noChangeAspect="1"/>
          </p:cNvPicPr>
          <p:nvPr/>
        </p:nvPicPr>
        <p:blipFill>
          <a:blip r:embed="rId3" cstate="print">
            <a:lum bright="10000" contrast="10000"/>
          </a:blip>
          <a:stretch>
            <a:fillRect/>
          </a:stretch>
        </p:blipFill>
        <p:spPr>
          <a:xfrm>
            <a:off x="304800" y="0"/>
            <a:ext cx="2286000" cy="3048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Прямоугольник 4"/>
          <p:cNvSpPr/>
          <p:nvPr/>
        </p:nvSpPr>
        <p:spPr>
          <a:xfrm>
            <a:off x="0" y="3048000"/>
            <a:ext cx="3810000" cy="523220"/>
          </a:xfrm>
          <a:prstGeom prst="rect">
            <a:avLst/>
          </a:prstGeom>
        </p:spPr>
        <p:txBody>
          <a:bodyPr wrap="square">
            <a:spAutoFit/>
          </a:bodyPr>
          <a:lstStyle/>
          <a:p>
            <a:r>
              <a:rPr lang="de-DE" sz="1400" dirty="0" smtClean="0">
                <a:solidFill>
                  <a:srgbClr val="002060"/>
                </a:solidFill>
              </a:rPr>
              <a:t>Eingang zum Internationalen Rotkreuz- </a:t>
            </a:r>
          </a:p>
          <a:p>
            <a:r>
              <a:rPr lang="de-DE" sz="1400" dirty="0" smtClean="0">
                <a:solidFill>
                  <a:srgbClr val="002060"/>
                </a:solidFill>
              </a:rPr>
              <a:t>und Rothalbmondmuseum</a:t>
            </a:r>
            <a:endParaRPr lang="ru-RU" sz="1400" dirty="0">
              <a:solidFill>
                <a:srgbClr val="002060"/>
              </a:solidFill>
            </a:endParaRPr>
          </a:p>
        </p:txBody>
      </p:sp>
      <p:pic>
        <p:nvPicPr>
          <p:cNvPr id="6" name="Рисунок 5" descr="450px-World_Intellectual_Property_Organization_Geneva.jpg"/>
          <p:cNvPicPr>
            <a:picLocks noChangeAspect="1"/>
          </p:cNvPicPr>
          <p:nvPr/>
        </p:nvPicPr>
        <p:blipFill>
          <a:blip r:embed="rId4" cstate="print"/>
          <a:stretch>
            <a:fillRect/>
          </a:stretch>
        </p:blipFill>
        <p:spPr>
          <a:xfrm>
            <a:off x="6629400" y="685800"/>
            <a:ext cx="2343150" cy="31242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Рисунок 6" descr="800px-IKRK_Hauptquartier.jpg"/>
          <p:cNvPicPr>
            <a:picLocks noChangeAspect="1"/>
          </p:cNvPicPr>
          <p:nvPr/>
        </p:nvPicPr>
        <p:blipFill>
          <a:blip r:embed="rId5" cstate="print"/>
          <a:stretch>
            <a:fillRect/>
          </a:stretch>
        </p:blipFill>
        <p:spPr>
          <a:xfrm>
            <a:off x="381000" y="3733799"/>
            <a:ext cx="2587625" cy="3145367"/>
          </a:xfrm>
          <a:prstGeom prst="rect">
            <a:avLst/>
          </a:prstGeom>
          <a:scene3d>
            <a:camera prst="orthographicFront"/>
            <a:lightRig rig="threePt" dir="t"/>
          </a:scene3d>
          <a:sp3d>
            <a:bevelT prst="angle"/>
          </a:sp3d>
        </p:spPr>
      </p:pic>
      <p:pic>
        <p:nvPicPr>
          <p:cNvPr id="8" name="Рисунок 7" descr="UN_building%2C_Genevra.jpg"/>
          <p:cNvPicPr>
            <a:picLocks noChangeAspect="1"/>
          </p:cNvPicPr>
          <p:nvPr/>
        </p:nvPicPr>
        <p:blipFill>
          <a:blip r:embed="rId6" cstate="print"/>
          <a:stretch>
            <a:fillRect/>
          </a:stretch>
        </p:blipFill>
        <p:spPr>
          <a:xfrm>
            <a:off x="5994400" y="4343400"/>
            <a:ext cx="3149600" cy="2362200"/>
          </a:xfrm>
          <a:prstGeom prst="rect">
            <a:avLst/>
          </a:prstGeom>
          <a:scene3d>
            <a:camera prst="orthographicFront"/>
            <a:lightRig rig="threePt" dir="t"/>
          </a:scene3d>
          <a:sp3d>
            <a:bevelT prst="convex"/>
          </a:sp3d>
        </p:spPr>
      </p:pic>
      <p:pic>
        <p:nvPicPr>
          <p:cNvPr id="9" name="Рисунок 8" descr="800px-OMS.jpg"/>
          <p:cNvPicPr>
            <a:picLocks noChangeAspect="1"/>
          </p:cNvPicPr>
          <p:nvPr/>
        </p:nvPicPr>
        <p:blipFill>
          <a:blip r:embed="rId7" cstate="print"/>
          <a:stretch>
            <a:fillRect/>
          </a:stretch>
        </p:blipFill>
        <p:spPr>
          <a:xfrm>
            <a:off x="3276600" y="5029200"/>
            <a:ext cx="2516173" cy="1676400"/>
          </a:xfrm>
          <a:prstGeom prst="rect">
            <a:avLst/>
          </a:prstGeom>
          <a:scene3d>
            <a:camera prst="orthographicFront"/>
            <a:lightRig rig="threePt" dir="t"/>
          </a:scene3d>
          <a:sp3d>
            <a:bevelT w="152400" h="50800" prst="softRound"/>
          </a:sp3d>
        </p:spPr>
      </p:pic>
      <p:pic>
        <p:nvPicPr>
          <p:cNvPr id="10" name="Рисунок 9" descr="450px-Sculpture_onu_geneve.jpg"/>
          <p:cNvPicPr>
            <a:picLocks noChangeAspect="1"/>
          </p:cNvPicPr>
          <p:nvPr/>
        </p:nvPicPr>
        <p:blipFill>
          <a:blip r:embed="rId8" cstate="print"/>
          <a:stretch>
            <a:fillRect/>
          </a:stretch>
        </p:blipFill>
        <p:spPr>
          <a:xfrm>
            <a:off x="4648200" y="457200"/>
            <a:ext cx="1885950" cy="2514600"/>
          </a:xfrm>
          <a:prstGeom prst="roundRect">
            <a:avLst/>
          </a:prstGeom>
          <a:scene3d>
            <a:camera prst="orthographicFront"/>
            <a:lightRig rig="threePt" dir="t"/>
          </a:scene3d>
          <a:sp3d>
            <a:bevelT prst="relaxedInset"/>
          </a:sp3d>
        </p:spPr>
      </p:pic>
      <p:pic>
        <p:nvPicPr>
          <p:cNvPr id="11" name="Рисунок 10" descr="400px-Chair_Palais_des_Nations_Geneva.jpg"/>
          <p:cNvPicPr>
            <a:picLocks noChangeAspect="1"/>
          </p:cNvPicPr>
          <p:nvPr/>
        </p:nvPicPr>
        <p:blipFill>
          <a:blip r:embed="rId9" cstate="print"/>
          <a:stretch>
            <a:fillRect/>
          </a:stretch>
        </p:blipFill>
        <p:spPr>
          <a:xfrm>
            <a:off x="2743200" y="228600"/>
            <a:ext cx="1828800" cy="2743200"/>
          </a:xfrm>
          <a:prstGeom prst="roundRect">
            <a:avLst/>
          </a:prstGeom>
          <a:scene3d>
            <a:camera prst="orthographicFront"/>
            <a:lightRig rig="threePt" dir="t"/>
          </a:scene3d>
          <a:sp3d>
            <a:bevelT/>
          </a:sp3d>
        </p:spPr>
      </p:pic>
      <p:pic>
        <p:nvPicPr>
          <p:cNvPr id="12" name="Рисунок 11" descr="Pierre-Niton-Geneva-2.jpg"/>
          <p:cNvPicPr>
            <a:picLocks noChangeAspect="1"/>
          </p:cNvPicPr>
          <p:nvPr/>
        </p:nvPicPr>
        <p:blipFill>
          <a:blip r:embed="rId10" cstate="print"/>
          <a:stretch>
            <a:fillRect/>
          </a:stretch>
        </p:blipFill>
        <p:spPr>
          <a:xfrm>
            <a:off x="3276600" y="3048000"/>
            <a:ext cx="3015235" cy="1624005"/>
          </a:xfrm>
          <a:prstGeom prst="ellipse">
            <a:avLst/>
          </a:prstGeom>
          <a:scene3d>
            <a:camera prst="orthographicFront"/>
            <a:lightRig rig="threePt" dir="t"/>
          </a:scene3d>
          <a:sp3d>
            <a:bevelT w="165100" prst="coolSlant"/>
          </a:sp3d>
        </p:spPr>
      </p:pic>
    </p:spTree>
  </p:cSld>
  <p:clrMapOvr>
    <a:masterClrMapping/>
  </p:clrMapOvr>
  <p:transition spd="med">
    <p:strips dir="ru"/>
    <p:sndAc>
      <p:stSnd>
        <p:snd r:embed="rId2" name="J0074707.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4" presetClass="entr" presetSubtype="0" accel="10000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0.05"/>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 calcmode="lin" valueType="num">
                                      <p:cBhvr>
                                        <p:cTn id="22" dur="2000" fill="hold"/>
                                        <p:tgtEl>
                                          <p:spTgt spid="8"/>
                                        </p:tgtEl>
                                        <p:attrNameLst>
                                          <p:attrName>ppt_x</p:attrName>
                                        </p:attrNameLst>
                                      </p:cBhvr>
                                      <p:tavLst>
                                        <p:tav tm="0">
                                          <p:val>
                                            <p:strVal val="#ppt_x-.2"/>
                                          </p:val>
                                        </p:tav>
                                        <p:tav tm="100000">
                                          <p:val>
                                            <p:strVal val="#ppt_x"/>
                                          </p:val>
                                        </p:tav>
                                      </p:tavLst>
                                    </p:anim>
                                    <p:anim calcmode="lin" valueType="num">
                                      <p:cBhvr>
                                        <p:cTn id="23" dur="2000" fill="hold"/>
                                        <p:tgtEl>
                                          <p:spTgt spid="8"/>
                                        </p:tgtEl>
                                        <p:attrNameLst>
                                          <p:attrName>ppt_y</p:attrName>
                                        </p:attrNameLst>
                                      </p:cBhvr>
                                      <p:tavLst>
                                        <p:tav tm="0">
                                          <p:val>
                                            <p:strVal val="#ppt_y"/>
                                          </p:val>
                                        </p:tav>
                                        <p:tav tm="100000">
                                          <p:val>
                                            <p:strVal val="#ppt_y"/>
                                          </p:val>
                                        </p:tav>
                                      </p:tavLst>
                                    </p:anim>
                                    <p:animEffect transition="in" filter="fade">
                                      <p:cBhvr>
                                        <p:cTn id="24" dur="2000"/>
                                        <p:tgtEl>
                                          <p:spTgt spid="8"/>
                                        </p:tgtEl>
                                      </p:cBhvr>
                                    </p:animEffect>
                                  </p:childTnLst>
                                </p:cTn>
                              </p:par>
                            </p:childTnLst>
                          </p:cTn>
                        </p:par>
                        <p:par>
                          <p:cTn id="25" fill="hold">
                            <p:stCondLst>
                              <p:cond delay="2500"/>
                            </p:stCondLst>
                            <p:childTnLst>
                              <p:par>
                                <p:cTn id="26" presetID="58" presetClass="entr" presetSubtype="0" accel="10000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2.5"/>
                                          </p:val>
                                        </p:tav>
                                        <p:tav tm="100000">
                                          <p:val>
                                            <p:strVal val="#ppt_w"/>
                                          </p:val>
                                        </p:tav>
                                      </p:tavLst>
                                    </p:anim>
                                    <p:anim calcmode="lin" valueType="num">
                                      <p:cBhvr>
                                        <p:cTn id="29" dur="1000" fill="hold"/>
                                        <p:tgtEl>
                                          <p:spTgt spid="12"/>
                                        </p:tgtEl>
                                        <p:attrNameLst>
                                          <p:attrName>ppt_h</p:attrName>
                                        </p:attrNameLst>
                                      </p:cBhvr>
                                      <p:tavLst>
                                        <p:tav tm="0">
                                          <p:val>
                                            <p:strVal val="#ppt_h*0.01"/>
                                          </p:val>
                                        </p:tav>
                                        <p:tav tm="100000">
                                          <p:val>
                                            <p:strVal val="#ppt_h"/>
                                          </p:val>
                                        </p:tav>
                                      </p:tavLst>
                                    </p:anim>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h+1"/>
                                          </p:val>
                                        </p:tav>
                                        <p:tav tm="100000">
                                          <p:val>
                                            <p:strVal val="#ppt_y"/>
                                          </p:val>
                                        </p:tav>
                                      </p:tavLst>
                                    </p:anim>
                                    <p:animEffect transition="in" filter="fade">
                                      <p:cBhvr>
                                        <p:cTn id="32" dur="1000"/>
                                        <p:tgtEl>
                                          <p:spTgt spid="12"/>
                                        </p:tgtEl>
                                      </p:cBhvr>
                                    </p:animEffect>
                                  </p:childTnLst>
                                </p:cTn>
                              </p:par>
                            </p:childTnLst>
                          </p:cTn>
                        </p:par>
                        <p:par>
                          <p:cTn id="33" fill="hold">
                            <p:stCondLst>
                              <p:cond delay="3500"/>
                            </p:stCondLst>
                            <p:childTnLst>
                              <p:par>
                                <p:cTn id="34" presetID="1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4500"/>
                            </p:stCondLst>
                            <p:childTnLst>
                              <p:par>
                                <p:cTn id="41" presetID="51"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770" decel="100000"/>
                                        <p:tgtEl>
                                          <p:spTgt spid="6"/>
                                        </p:tgtEl>
                                      </p:cBhvr>
                                    </p:animEffect>
                                    <p:animScale>
                                      <p:cBhvr>
                                        <p:cTn id="44" dur="770" decel="100000"/>
                                        <p:tgtEl>
                                          <p:spTgt spid="6"/>
                                        </p:tgtEl>
                                      </p:cBhvr>
                                      <p:from x="10000" y="10000"/>
                                      <p:to x="200000" y="450000"/>
                                    </p:animScale>
                                    <p:animScale>
                                      <p:cBhvr>
                                        <p:cTn id="45" dur="1230" accel="100000" fill="hold">
                                          <p:stCondLst>
                                            <p:cond delay="770"/>
                                          </p:stCondLst>
                                        </p:cTn>
                                        <p:tgtEl>
                                          <p:spTgt spid="6"/>
                                        </p:tgtEl>
                                      </p:cBhvr>
                                      <p:from x="200000" y="450000"/>
                                      <p:to x="100000" y="100000"/>
                                    </p:animScale>
                                    <p:set>
                                      <p:cBhvr>
                                        <p:cTn id="46" dur="770" fill="hold"/>
                                        <p:tgtEl>
                                          <p:spTgt spid="6"/>
                                        </p:tgtEl>
                                        <p:attrNameLst>
                                          <p:attrName>ppt_x</p:attrName>
                                        </p:attrNameLst>
                                      </p:cBhvr>
                                      <p:to>
                                        <p:strVal val="(0.5)"/>
                                      </p:to>
                                    </p:set>
                                    <p:anim from="(0.5)" to="(#ppt_x)" calcmode="lin" valueType="num">
                                      <p:cBhvr>
                                        <p:cTn id="47" dur="1230" accel="100000" fill="hold">
                                          <p:stCondLst>
                                            <p:cond delay="770"/>
                                          </p:stCondLst>
                                        </p:cTn>
                                        <p:tgtEl>
                                          <p:spTgt spid="6"/>
                                        </p:tgtEl>
                                        <p:attrNameLst>
                                          <p:attrName>ppt_x</p:attrName>
                                        </p:attrNameLst>
                                      </p:cBhvr>
                                    </p:anim>
                                    <p:set>
                                      <p:cBhvr>
                                        <p:cTn id="48" dur="770" fill="hold"/>
                                        <p:tgtEl>
                                          <p:spTgt spid="6"/>
                                        </p:tgtEl>
                                        <p:attrNameLst>
                                          <p:attrName>ppt_y</p:attrName>
                                        </p:attrNameLst>
                                      </p:cBhvr>
                                      <p:to>
                                        <p:strVal val="(#ppt_y+0.4)"/>
                                      </p:to>
                                    </p:set>
                                    <p:anim from="(#ppt_y+0.4)" to="(#ppt_y)" calcmode="lin" valueType="num">
                                      <p:cBhvr>
                                        <p:cTn id="49" dur="1230" accel="100000" fill="hold">
                                          <p:stCondLst>
                                            <p:cond delay="770"/>
                                          </p:stCondLst>
                                        </p:cTn>
                                        <p:tgtEl>
                                          <p:spTgt spid="6"/>
                                        </p:tgtEl>
                                        <p:attrNameLst>
                                          <p:attrName>ppt_y</p:attrName>
                                        </p:attrNameLst>
                                      </p:cBhvr>
                                    </p:anim>
                                  </p:childTnLst>
                                </p:cTn>
                              </p:par>
                            </p:childTnLst>
                          </p:cTn>
                        </p:par>
                        <p:par>
                          <p:cTn id="50" fill="hold">
                            <p:stCondLst>
                              <p:cond delay="6500"/>
                            </p:stCondLst>
                            <p:childTnLst>
                              <p:par>
                                <p:cTn id="51" presetID="3" presetClass="entr" presetSubtype="1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1000"/>
                                        <p:tgtEl>
                                          <p:spTgt spid="11"/>
                                        </p:tgtEl>
                                      </p:cBhvr>
                                    </p:animEffect>
                                  </p:childTnLst>
                                </p:cTn>
                              </p:par>
                              <p:par>
                                <p:cTn id="54" presetID="3" presetClass="entr" presetSubtype="5"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linds(vertical)">
                                      <p:cBhvr>
                                        <p:cTn id="56" dur="1000"/>
                                        <p:tgtEl>
                                          <p:spTgt spid="10"/>
                                        </p:tgtEl>
                                      </p:cBhvr>
                                    </p:animEffect>
                                  </p:childTnLst>
                                </p:cTn>
                              </p:par>
                            </p:childTnLst>
                          </p:cTn>
                        </p:par>
                        <p:par>
                          <p:cTn id="57" fill="hold">
                            <p:stCondLst>
                              <p:cond delay="7500"/>
                            </p:stCondLst>
                            <p:childTnLst>
                              <p:par>
                                <p:cTn id="58" presetID="20" presetClass="entr" presetSubtype="0"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edge">
                                      <p:cBhvr>
                                        <p:cTn id="6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93px-Eglise_Orthodoxe_Russe_de_Geneve.jpg">
            <a:hlinkClick r:id="rId3" action="ppaction://hlinksldjump"/>
          </p:cNvPr>
          <p:cNvPicPr>
            <a:picLocks noChangeAspect="1"/>
          </p:cNvPicPr>
          <p:nvPr/>
        </p:nvPicPr>
        <p:blipFill>
          <a:blip r:embed="rId4" cstate="print">
            <a:lum bright="10000" contrast="10000"/>
          </a:blip>
          <a:stretch>
            <a:fillRect/>
          </a:stretch>
        </p:blipFill>
        <p:spPr>
          <a:xfrm>
            <a:off x="228600" y="152400"/>
            <a:ext cx="2057400" cy="3135833"/>
          </a:xfrm>
          <a:prstGeom prst="rect">
            <a:avLst/>
          </a:prstGeom>
          <a:effectLst>
            <a:glow rad="139700">
              <a:schemeClr val="accent1">
                <a:satMod val="175000"/>
                <a:alpha val="40000"/>
              </a:schemeClr>
            </a:glow>
          </a:effectLst>
        </p:spPr>
      </p:pic>
      <p:pic>
        <p:nvPicPr>
          <p:cNvPr id="3" name="Рисунок 2" descr="450px-Geneva_monument.jpg"/>
          <p:cNvPicPr>
            <a:picLocks noChangeAspect="1"/>
          </p:cNvPicPr>
          <p:nvPr/>
        </p:nvPicPr>
        <p:blipFill>
          <a:blip r:embed="rId5" cstate="print"/>
          <a:stretch>
            <a:fillRect/>
          </a:stretch>
        </p:blipFill>
        <p:spPr>
          <a:xfrm>
            <a:off x="2381623" y="228600"/>
            <a:ext cx="4010526" cy="2667000"/>
          </a:xfrm>
          <a:prstGeom prst="rect">
            <a:avLst/>
          </a:prstGeom>
          <a:effectLst>
            <a:glow rad="139700">
              <a:schemeClr val="accent2">
                <a:satMod val="175000"/>
                <a:alpha val="40000"/>
              </a:schemeClr>
            </a:glow>
          </a:effectLst>
        </p:spPr>
      </p:pic>
      <p:pic>
        <p:nvPicPr>
          <p:cNvPr id="4" name="Рисунок 3" descr="450px-Brunswick_Monument11.jpg"/>
          <p:cNvPicPr>
            <a:picLocks noChangeAspect="1"/>
          </p:cNvPicPr>
          <p:nvPr/>
        </p:nvPicPr>
        <p:blipFill>
          <a:blip r:embed="rId6" cstate="print"/>
          <a:stretch>
            <a:fillRect/>
          </a:stretch>
        </p:blipFill>
        <p:spPr>
          <a:xfrm>
            <a:off x="6400800" y="0"/>
            <a:ext cx="2266950" cy="3022600"/>
          </a:xfrm>
          <a:prstGeom prst="rect">
            <a:avLst/>
          </a:prstGeom>
          <a:effectLst>
            <a:glow rad="139700">
              <a:schemeClr val="accent3">
                <a:satMod val="175000"/>
                <a:alpha val="40000"/>
              </a:schemeClr>
            </a:glow>
          </a:effectLst>
        </p:spPr>
      </p:pic>
      <p:pic>
        <p:nvPicPr>
          <p:cNvPr id="5" name="Рисунок 4" descr="800px-Geneva_2006_642.jpg"/>
          <p:cNvPicPr>
            <a:picLocks noChangeAspect="1"/>
          </p:cNvPicPr>
          <p:nvPr/>
        </p:nvPicPr>
        <p:blipFill>
          <a:blip r:embed="rId7" cstate="print">
            <a:lum contrast="10000"/>
          </a:blip>
          <a:srcRect t="37594"/>
          <a:stretch>
            <a:fillRect/>
          </a:stretch>
        </p:blipFill>
        <p:spPr>
          <a:xfrm>
            <a:off x="5791200" y="3124200"/>
            <a:ext cx="3138876" cy="1676400"/>
          </a:xfrm>
          <a:prstGeom prst="rect">
            <a:avLst/>
          </a:prstGeom>
          <a:effectLst>
            <a:outerShdw blurRad="50800" dist="38100" dir="8100000" algn="tr" rotWithShape="0">
              <a:prstClr val="black">
                <a:alpha val="40000"/>
              </a:prstClr>
            </a:outerShdw>
          </a:effectLst>
        </p:spPr>
      </p:pic>
      <p:pic>
        <p:nvPicPr>
          <p:cNvPr id="6" name="Рисунок 5" descr="450px-Statue_Rousseau_Geneve.jpg"/>
          <p:cNvPicPr>
            <a:picLocks noChangeAspect="1"/>
          </p:cNvPicPr>
          <p:nvPr/>
        </p:nvPicPr>
        <p:blipFill>
          <a:blip r:embed="rId8" cstate="print"/>
          <a:stretch>
            <a:fillRect/>
          </a:stretch>
        </p:blipFill>
        <p:spPr>
          <a:xfrm>
            <a:off x="304800" y="3352800"/>
            <a:ext cx="2708910" cy="3495368"/>
          </a:xfrm>
          <a:prstGeom prst="rect">
            <a:avLst/>
          </a:prstGeom>
          <a:scene3d>
            <a:camera prst="obliqueTopLeft"/>
            <a:lightRig rig="threePt" dir="t"/>
          </a:scene3d>
        </p:spPr>
      </p:pic>
      <p:pic>
        <p:nvPicPr>
          <p:cNvPr id="7" name="Рисунок 6" descr="800px-Geneva_2006_639.jpg">
            <a:hlinkClick r:id="rId9" action="ppaction://hlinksldjump"/>
          </p:cNvPr>
          <p:cNvPicPr>
            <a:picLocks noChangeAspect="1"/>
          </p:cNvPicPr>
          <p:nvPr/>
        </p:nvPicPr>
        <p:blipFill>
          <a:blip r:embed="rId10" cstate="print"/>
          <a:stretch>
            <a:fillRect/>
          </a:stretch>
        </p:blipFill>
        <p:spPr>
          <a:xfrm>
            <a:off x="3200400" y="3048000"/>
            <a:ext cx="2438400" cy="1621536"/>
          </a:xfrm>
          <a:prstGeom prst="rect">
            <a:avLst/>
          </a:prstGeom>
          <a:effectLst>
            <a:outerShdw blurRad="50800" dist="38100" dir="5400000" algn="t" rotWithShape="0">
              <a:prstClr val="black">
                <a:alpha val="40000"/>
              </a:prstClr>
            </a:outerShdw>
          </a:effectLst>
        </p:spPr>
      </p:pic>
      <p:pic>
        <p:nvPicPr>
          <p:cNvPr id="8" name="Рисунок 7" descr="800px-Geneva_2006_634.jpg"/>
          <p:cNvPicPr>
            <a:picLocks noChangeAspect="1"/>
          </p:cNvPicPr>
          <p:nvPr/>
        </p:nvPicPr>
        <p:blipFill>
          <a:blip r:embed="rId11" cstate="print"/>
          <a:stretch>
            <a:fillRect/>
          </a:stretch>
        </p:blipFill>
        <p:spPr>
          <a:xfrm>
            <a:off x="6096001" y="4876799"/>
            <a:ext cx="2819972" cy="1875281"/>
          </a:xfrm>
          <a:prstGeom prst="rect">
            <a:avLst/>
          </a:prstGeom>
          <a:effectLst>
            <a:outerShdw blurRad="50800" dist="38100" algn="l" rotWithShape="0">
              <a:prstClr val="black">
                <a:alpha val="40000"/>
              </a:prstClr>
            </a:outerShdw>
          </a:effectLst>
        </p:spPr>
      </p:pic>
      <p:pic>
        <p:nvPicPr>
          <p:cNvPr id="11" name="Рисунок 10" descr="800px-Rolex_Geneva_10.jpg"/>
          <p:cNvPicPr>
            <a:picLocks noChangeAspect="1"/>
          </p:cNvPicPr>
          <p:nvPr/>
        </p:nvPicPr>
        <p:blipFill>
          <a:blip r:embed="rId12" cstate="print"/>
          <a:stretch>
            <a:fillRect/>
          </a:stretch>
        </p:blipFill>
        <p:spPr>
          <a:xfrm>
            <a:off x="3352800" y="4800600"/>
            <a:ext cx="2463800" cy="1847850"/>
          </a:xfrm>
          <a:prstGeom prst="rect">
            <a:avLst/>
          </a:prstGeom>
          <a:effectLst>
            <a:outerShdw blurRad="50800" dist="38100" algn="l" rotWithShape="0">
              <a:prstClr val="black">
                <a:alpha val="40000"/>
              </a:prstClr>
            </a:outerShdw>
          </a:effectLst>
        </p:spPr>
      </p:pic>
      <p:sp>
        <p:nvSpPr>
          <p:cNvPr id="12" name="TextBox 11"/>
          <p:cNvSpPr txBox="1"/>
          <p:nvPr/>
        </p:nvSpPr>
        <p:spPr>
          <a:xfrm>
            <a:off x="381000" y="2971800"/>
            <a:ext cx="1981200" cy="338554"/>
          </a:xfrm>
          <a:prstGeom prst="rect">
            <a:avLst/>
          </a:prstGeom>
          <a:noFill/>
        </p:spPr>
        <p:txBody>
          <a:bodyPr wrap="square" rtlCol="0">
            <a:spAutoFit/>
          </a:bodyPr>
          <a:lstStyle/>
          <a:p>
            <a:r>
              <a:rPr lang="de-DE" sz="1600" dirty="0" smtClean="0">
                <a:solidFill>
                  <a:schemeClr val="bg2">
                    <a:lumMod val="90000"/>
                  </a:schemeClr>
                </a:solidFill>
              </a:rPr>
              <a:t>Russische Kirche</a:t>
            </a:r>
            <a:endParaRPr lang="ru-RU" sz="1600" dirty="0">
              <a:solidFill>
                <a:schemeClr val="bg2">
                  <a:lumMod val="90000"/>
                </a:schemeClr>
              </a:solidFill>
            </a:endParaRPr>
          </a:p>
        </p:txBody>
      </p:sp>
      <p:sp>
        <p:nvSpPr>
          <p:cNvPr id="13" name="TextBox 12"/>
          <p:cNvSpPr txBox="1"/>
          <p:nvPr/>
        </p:nvSpPr>
        <p:spPr>
          <a:xfrm>
            <a:off x="6324600" y="2590800"/>
            <a:ext cx="2362200" cy="338554"/>
          </a:xfrm>
          <a:prstGeom prst="rect">
            <a:avLst/>
          </a:prstGeom>
          <a:noFill/>
        </p:spPr>
        <p:txBody>
          <a:bodyPr wrap="square" rtlCol="0">
            <a:spAutoFit/>
          </a:bodyPr>
          <a:lstStyle/>
          <a:p>
            <a:r>
              <a:rPr lang="de-DE" sz="1600" dirty="0" smtClean="0">
                <a:solidFill>
                  <a:schemeClr val="bg2">
                    <a:lumMod val="90000"/>
                  </a:schemeClr>
                </a:solidFill>
              </a:rPr>
              <a:t>Braunschweig Denkmal</a:t>
            </a:r>
            <a:endParaRPr lang="ru-RU" sz="1600" dirty="0">
              <a:solidFill>
                <a:schemeClr val="bg2">
                  <a:lumMod val="90000"/>
                </a:schemeClr>
              </a:solidFill>
            </a:endParaRPr>
          </a:p>
        </p:txBody>
      </p:sp>
      <p:sp>
        <p:nvSpPr>
          <p:cNvPr id="14" name="TextBox 13"/>
          <p:cNvSpPr txBox="1"/>
          <p:nvPr/>
        </p:nvSpPr>
        <p:spPr>
          <a:xfrm>
            <a:off x="685800" y="6488668"/>
            <a:ext cx="1219200" cy="369332"/>
          </a:xfrm>
          <a:prstGeom prst="rect">
            <a:avLst/>
          </a:prstGeom>
          <a:noFill/>
        </p:spPr>
        <p:txBody>
          <a:bodyPr wrap="square" rtlCol="0">
            <a:spAutoFit/>
          </a:bodyPr>
          <a:lstStyle/>
          <a:p>
            <a:r>
              <a:rPr lang="de-DE" dirty="0" smtClean="0">
                <a:solidFill>
                  <a:schemeClr val="bg2"/>
                </a:solidFill>
              </a:rPr>
              <a:t>Rousseau</a:t>
            </a:r>
            <a:endParaRPr lang="ru-RU" dirty="0">
              <a:solidFill>
                <a:schemeClr val="bg2"/>
              </a:solidFill>
            </a:endParaRPr>
          </a:p>
        </p:txBody>
      </p:sp>
    </p:spTree>
  </p:cSld>
  <p:clrMapOvr>
    <a:masterClrMapping/>
  </p:clrMapOvr>
  <p:transition spd="med">
    <p:diamond/>
    <p:sndAc>
      <p:stSnd>
        <p:snd r:embed="rId2" name="J0074728.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plus(in)">
                                      <p:cBhvr>
                                        <p:cTn id="10" dur="2000"/>
                                        <p:tgtEl>
                                          <p:spTgt spid="12"/>
                                        </p:tgtEl>
                                      </p:cBhvr>
                                    </p:animEffect>
                                  </p:childTnLst>
                                </p:cTn>
                              </p:par>
                            </p:childTnLst>
                          </p:cTn>
                        </p:par>
                        <p:par>
                          <p:cTn id="11" fill="hold">
                            <p:stCondLst>
                              <p:cond delay="2000"/>
                            </p:stCondLst>
                            <p:childTnLst>
                              <p:par>
                                <p:cTn id="12" presetID="13" presetClass="entr" presetSubtype="3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out)">
                                      <p:cBhvr>
                                        <p:cTn id="14" dur="2000"/>
                                        <p:tgtEl>
                                          <p:spTgt spid="8"/>
                                        </p:tgtEl>
                                      </p:cBhvr>
                                    </p:animEffect>
                                  </p:childTnLst>
                                </p:cTn>
                              </p:par>
                            </p:childTnLst>
                          </p:cTn>
                        </p:par>
                        <p:par>
                          <p:cTn id="15" fill="hold">
                            <p:stCondLst>
                              <p:cond delay="4000"/>
                            </p:stCondLst>
                            <p:childTnLst>
                              <p:par>
                                <p:cTn id="16" presetID="4"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1000"/>
                                        <p:tgtEl>
                                          <p:spTgt spid="4"/>
                                        </p:tgtEl>
                                      </p:cBhvr>
                                    </p:animEffect>
                                  </p:childTnLst>
                                </p:cTn>
                              </p:par>
                            </p:childTnLst>
                          </p:cTn>
                        </p:par>
                        <p:par>
                          <p:cTn id="19" fill="hold">
                            <p:stCondLst>
                              <p:cond delay="5000"/>
                            </p:stCondLst>
                            <p:childTnLst>
                              <p:par>
                                <p:cTn id="20" presetID="4" presetClass="entr" presetSubtype="32"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out)">
                                      <p:cBhvr>
                                        <p:cTn id="22" dur="1000"/>
                                        <p:tgtEl>
                                          <p:spTgt spid="6"/>
                                        </p:tgtEl>
                                      </p:cBhvr>
                                    </p:animEffect>
                                  </p:childTnLst>
                                </p:cTn>
                              </p:par>
                              <p:par>
                                <p:cTn id="23" presetID="4" presetClass="entr" presetSubtype="3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ox(out)">
                                      <p:cBhvr>
                                        <p:cTn id="25" dur="2000"/>
                                        <p:tgtEl>
                                          <p:spTgt spid="14"/>
                                        </p:tgtEl>
                                      </p:cBhvr>
                                    </p:animEffect>
                                  </p:childTnLst>
                                </p:cTn>
                              </p:par>
                            </p:childTnLst>
                          </p:cTn>
                        </p:par>
                        <p:par>
                          <p:cTn id="26" fill="hold">
                            <p:stCondLst>
                              <p:cond delay="7000"/>
                            </p:stCondLst>
                            <p:childTnLst>
                              <p:par>
                                <p:cTn id="27" presetID="8"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amond(in)">
                                      <p:cBhvr>
                                        <p:cTn id="29" dur="2000"/>
                                        <p:tgtEl>
                                          <p:spTgt spid="3"/>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amond(in)">
                                      <p:cBhvr>
                                        <p:cTn id="32" dur="2000"/>
                                        <p:tgtEl>
                                          <p:spTgt spid="13"/>
                                        </p:tgtEl>
                                      </p:cBhvr>
                                    </p:animEffect>
                                  </p:childTnLst>
                                </p:cTn>
                              </p:par>
                            </p:childTnLst>
                          </p:cTn>
                        </p:par>
                        <p:par>
                          <p:cTn id="33" fill="hold">
                            <p:stCondLst>
                              <p:cond delay="9000"/>
                            </p:stCondLst>
                            <p:childTnLst>
                              <p:par>
                                <p:cTn id="34" presetID="6"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par>
                          <p:cTn id="37" fill="hold">
                            <p:stCondLst>
                              <p:cond delay="11000"/>
                            </p:stCondLst>
                            <p:childTnLst>
                              <p:par>
                                <p:cTn id="38" presetID="6" presetClass="entr" presetSubtype="32"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out)">
                                      <p:cBhvr>
                                        <p:cTn id="40" dur="2000"/>
                                        <p:tgtEl>
                                          <p:spTgt spid="7"/>
                                        </p:tgtEl>
                                      </p:cBhvr>
                                    </p:animEffect>
                                  </p:childTnLst>
                                </p:cTn>
                              </p:par>
                            </p:childTnLst>
                          </p:cTn>
                        </p:par>
                        <p:par>
                          <p:cTn id="41" fill="hold">
                            <p:stCondLst>
                              <p:cond delay="13000"/>
                            </p:stCondLst>
                            <p:childTnLst>
                              <p:par>
                                <p:cTn id="42" presetID="14" presetClass="entr" presetSubtype="1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800px-Geneva_2006_639.jpg"/>
          <p:cNvPicPr>
            <a:picLocks noChangeAspect="1"/>
          </p:cNvPicPr>
          <p:nvPr/>
        </p:nvPicPr>
        <p:blipFill>
          <a:blip r:embed="rId3" cstate="print">
            <a:lum bright="10000" contrast="10000"/>
          </a:blip>
          <a:srcRect t="3571" r="11334"/>
          <a:stretch>
            <a:fillRect/>
          </a:stretch>
        </p:blipFill>
        <p:spPr>
          <a:xfrm>
            <a:off x="0" y="0"/>
            <a:ext cx="9482667" cy="6858000"/>
          </a:xfrm>
          <a:prstGeom prst="rect">
            <a:avLst/>
          </a:prstGeom>
        </p:spPr>
      </p:pic>
      <p:pic>
        <p:nvPicPr>
          <p:cNvPr id="18433" name="Picture 1"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710613" y="6324600"/>
            <a:ext cx="433387" cy="300482"/>
          </a:xfrm>
          <a:prstGeom prst="rect">
            <a:avLst/>
          </a:prstGeom>
          <a:noFill/>
        </p:spPr>
      </p:pic>
      <p:pic>
        <p:nvPicPr>
          <p:cNvPr id="18434" name="Picture 2"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344114" y="6324600"/>
            <a:ext cx="369651" cy="228600"/>
          </a:xfrm>
          <a:prstGeom prst="rect">
            <a:avLst/>
          </a:prstGeom>
          <a:noFill/>
        </p:spPr>
      </p:pic>
    </p:spTree>
  </p:cSld>
  <p:clrMapOvr>
    <a:masterClrMapping/>
  </p:clrMapOvr>
  <p:transition spd="med">
    <p:newsflash/>
    <p:sndAc>
      <p:stSnd>
        <p:snd r:embed="rId2" name="J0075023.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00px-Botanical_Garden_Geneva_2006_804.jpg"/>
          <p:cNvPicPr>
            <a:picLocks noChangeAspect="1"/>
          </p:cNvPicPr>
          <p:nvPr/>
        </p:nvPicPr>
        <p:blipFill>
          <a:blip r:embed="rId3" cstate="print"/>
          <a:stretch>
            <a:fillRect/>
          </a:stretch>
        </p:blipFill>
        <p:spPr>
          <a:xfrm>
            <a:off x="3200400" y="228600"/>
            <a:ext cx="2864662" cy="1905000"/>
          </a:xfrm>
          <a:prstGeom prst="rect">
            <a:avLst/>
          </a:prstGeom>
          <a:effectLst>
            <a:outerShdw blurRad="63500" sx="102000" sy="102000" algn="ctr" rotWithShape="0">
              <a:prstClr val="black">
                <a:alpha val="40000"/>
              </a:prstClr>
            </a:outerShdw>
          </a:effectLst>
        </p:spPr>
      </p:pic>
      <p:pic>
        <p:nvPicPr>
          <p:cNvPr id="3" name="Рисунок 2" descr="800px-Botanical_Garden_Geneva_2006_802.jpg">
            <a:hlinkClick r:id="rId4" action="ppaction://hlinksldjump"/>
          </p:cNvPr>
          <p:cNvPicPr>
            <a:picLocks noChangeAspect="1"/>
          </p:cNvPicPr>
          <p:nvPr/>
        </p:nvPicPr>
        <p:blipFill>
          <a:blip r:embed="rId5" cstate="print"/>
          <a:stretch>
            <a:fillRect/>
          </a:stretch>
        </p:blipFill>
        <p:spPr>
          <a:xfrm>
            <a:off x="228600" y="228600"/>
            <a:ext cx="2864662" cy="1905000"/>
          </a:xfrm>
          <a:prstGeom prst="rect">
            <a:avLst/>
          </a:prstGeom>
          <a:effectLst>
            <a:outerShdw blurRad="50800" dist="38100" algn="l" rotWithShape="0">
              <a:prstClr val="black">
                <a:alpha val="40000"/>
              </a:prstClr>
            </a:outerShdw>
          </a:effectLst>
        </p:spPr>
      </p:pic>
      <p:pic>
        <p:nvPicPr>
          <p:cNvPr id="4" name="Рисунок 3" descr="800px-Geneve-place-Cornavin-p1030293.jpg"/>
          <p:cNvPicPr>
            <a:picLocks noChangeAspect="1"/>
          </p:cNvPicPr>
          <p:nvPr/>
        </p:nvPicPr>
        <p:blipFill>
          <a:blip r:embed="rId6" cstate="print">
            <a:lum bright="10000"/>
          </a:blip>
          <a:stretch>
            <a:fillRect/>
          </a:stretch>
        </p:blipFill>
        <p:spPr>
          <a:xfrm>
            <a:off x="228600" y="2286000"/>
            <a:ext cx="2895600" cy="2171700"/>
          </a:xfrm>
          <a:prstGeom prst="rect">
            <a:avLst/>
          </a:prstGeom>
          <a:effectLst>
            <a:outerShdw blurRad="50800" dist="38100" dir="18900000" algn="bl" rotWithShape="0">
              <a:prstClr val="black">
                <a:alpha val="40000"/>
              </a:prstClr>
            </a:outerShdw>
          </a:effectLst>
        </p:spPr>
      </p:pic>
      <p:pic>
        <p:nvPicPr>
          <p:cNvPr id="5" name="Рисунок 4" descr="800px-Rolex_Geneva_10.jpg"/>
          <p:cNvPicPr>
            <a:picLocks noChangeAspect="1"/>
          </p:cNvPicPr>
          <p:nvPr/>
        </p:nvPicPr>
        <p:blipFill>
          <a:blip r:embed="rId7" cstate="print"/>
          <a:stretch>
            <a:fillRect/>
          </a:stretch>
        </p:blipFill>
        <p:spPr>
          <a:xfrm>
            <a:off x="304800" y="4508500"/>
            <a:ext cx="1762125" cy="2349500"/>
          </a:xfrm>
          <a:prstGeom prst="rect">
            <a:avLst/>
          </a:prstGeom>
          <a:effectLst>
            <a:outerShdw blurRad="50800" dist="38100" dir="18900000" algn="bl" rotWithShape="0">
              <a:prstClr val="black">
                <a:alpha val="40000"/>
              </a:prstClr>
            </a:outerShdw>
          </a:effectLst>
        </p:spPr>
      </p:pic>
      <p:pic>
        <p:nvPicPr>
          <p:cNvPr id="6" name="Рисунок 5" descr="Genf.jpg"/>
          <p:cNvPicPr>
            <a:picLocks noChangeAspect="1"/>
          </p:cNvPicPr>
          <p:nvPr/>
        </p:nvPicPr>
        <p:blipFill>
          <a:blip r:embed="rId8" cstate="print"/>
          <a:stretch>
            <a:fillRect/>
          </a:stretch>
        </p:blipFill>
        <p:spPr>
          <a:xfrm>
            <a:off x="3276600" y="2438400"/>
            <a:ext cx="2857500" cy="2286000"/>
          </a:xfrm>
          <a:prstGeom prst="rect">
            <a:avLst/>
          </a:prstGeom>
          <a:effectLst>
            <a:outerShdw blurRad="63500" sx="102000" sy="102000" algn="ctr" rotWithShape="0">
              <a:prstClr val="black">
                <a:alpha val="40000"/>
              </a:prstClr>
            </a:outerShdw>
          </a:effectLst>
        </p:spPr>
      </p:pic>
      <p:pic>
        <p:nvPicPr>
          <p:cNvPr id="7" name="Рисунок 6" descr="Geneva.jpg"/>
          <p:cNvPicPr>
            <a:picLocks noChangeAspect="1"/>
          </p:cNvPicPr>
          <p:nvPr/>
        </p:nvPicPr>
        <p:blipFill>
          <a:blip r:embed="rId9" cstate="print"/>
          <a:stretch>
            <a:fillRect/>
          </a:stretch>
        </p:blipFill>
        <p:spPr>
          <a:xfrm>
            <a:off x="6677000" y="4876800"/>
            <a:ext cx="2467000" cy="1284471"/>
          </a:xfrm>
          <a:prstGeom prst="rect">
            <a:avLst/>
          </a:prstGeom>
          <a:effectLst>
            <a:outerShdw blurRad="50800" dist="38100" dir="13500000" algn="br" rotWithShape="0">
              <a:prstClr val="black">
                <a:alpha val="40000"/>
              </a:prstClr>
            </a:outerShdw>
          </a:effectLst>
        </p:spPr>
      </p:pic>
      <p:pic>
        <p:nvPicPr>
          <p:cNvPr id="8" name="Рисунок 7" descr="Geneva_flowerclock.jpg"/>
          <p:cNvPicPr>
            <a:picLocks noChangeAspect="1"/>
          </p:cNvPicPr>
          <p:nvPr/>
        </p:nvPicPr>
        <p:blipFill>
          <a:blip r:embed="rId10" cstate="print"/>
          <a:stretch>
            <a:fillRect/>
          </a:stretch>
        </p:blipFill>
        <p:spPr>
          <a:xfrm>
            <a:off x="6248400" y="121920"/>
            <a:ext cx="2743200" cy="2057400"/>
          </a:xfrm>
          <a:prstGeom prst="rect">
            <a:avLst/>
          </a:prstGeom>
          <a:effectLst>
            <a:outerShdw blurRad="50800" dist="38100" dir="10800000" algn="r" rotWithShape="0">
              <a:prstClr val="black">
                <a:alpha val="40000"/>
              </a:prstClr>
            </a:outerShdw>
          </a:effectLst>
        </p:spPr>
      </p:pic>
      <p:pic>
        <p:nvPicPr>
          <p:cNvPr id="10" name="Рисунок 9" descr="800px-Ginebra-Suiza-NieveDeEnero-01.jpg">
            <a:hlinkClick r:id="rId11" action="ppaction://hlinksldjump"/>
          </p:cNvPr>
          <p:cNvPicPr>
            <a:picLocks noChangeAspect="1"/>
          </p:cNvPicPr>
          <p:nvPr/>
        </p:nvPicPr>
        <p:blipFill>
          <a:blip r:embed="rId12" cstate="print"/>
          <a:stretch>
            <a:fillRect/>
          </a:stretch>
        </p:blipFill>
        <p:spPr>
          <a:xfrm>
            <a:off x="4343400" y="4953000"/>
            <a:ext cx="2286000" cy="1714500"/>
          </a:xfrm>
          <a:prstGeom prst="rect">
            <a:avLst/>
          </a:prstGeom>
          <a:effectLst>
            <a:outerShdw blurRad="50800" dist="38100" dir="18900000" algn="bl" rotWithShape="0">
              <a:prstClr val="black">
                <a:alpha val="40000"/>
              </a:prstClr>
            </a:outerShdw>
          </a:effectLst>
        </p:spPr>
      </p:pic>
      <p:pic>
        <p:nvPicPr>
          <p:cNvPr id="11" name="Рисунок 10" descr="800px-Glace_geneve.jpg">
            <a:hlinkClick r:id="rId13" action="ppaction://hlinksldjump"/>
          </p:cNvPr>
          <p:cNvPicPr>
            <a:picLocks noChangeAspect="1"/>
          </p:cNvPicPr>
          <p:nvPr/>
        </p:nvPicPr>
        <p:blipFill>
          <a:blip r:embed="rId14" cstate="print"/>
          <a:stretch>
            <a:fillRect/>
          </a:stretch>
        </p:blipFill>
        <p:spPr>
          <a:xfrm>
            <a:off x="2133600" y="4800600"/>
            <a:ext cx="2133600" cy="1600200"/>
          </a:xfrm>
          <a:prstGeom prst="rect">
            <a:avLst/>
          </a:prstGeom>
          <a:effectLst>
            <a:outerShdw blurRad="50800" dist="38100" dir="13500000" algn="br" rotWithShape="0">
              <a:prstClr val="black">
                <a:alpha val="40000"/>
              </a:prstClr>
            </a:outerShdw>
          </a:effectLst>
        </p:spPr>
      </p:pic>
      <p:pic>
        <p:nvPicPr>
          <p:cNvPr id="12" name="Рисунок 11" descr="800px-Geneva_-_Switzerland_-_2005_-_02.jpg">
            <a:hlinkClick r:id="rId15" action="ppaction://hlinksldjump"/>
          </p:cNvPr>
          <p:cNvPicPr>
            <a:picLocks noChangeAspect="1"/>
          </p:cNvPicPr>
          <p:nvPr/>
        </p:nvPicPr>
        <p:blipFill>
          <a:blip r:embed="rId16" cstate="print"/>
          <a:stretch>
            <a:fillRect/>
          </a:stretch>
        </p:blipFill>
        <p:spPr>
          <a:xfrm>
            <a:off x="6197600" y="2362200"/>
            <a:ext cx="2946400" cy="2209800"/>
          </a:xfrm>
          <a:prstGeom prst="rect">
            <a:avLst/>
          </a:prstGeom>
          <a:effectLst>
            <a:outerShdw blurRad="50800" dist="38100" dir="10800000" algn="r" rotWithShape="0">
              <a:prstClr val="black">
                <a:alpha val="40000"/>
              </a:prstClr>
            </a:outerShdw>
          </a:effectLst>
        </p:spPr>
      </p:pic>
      <p:sp>
        <p:nvSpPr>
          <p:cNvPr id="13" name="TextBox 12"/>
          <p:cNvSpPr txBox="1"/>
          <p:nvPr/>
        </p:nvSpPr>
        <p:spPr>
          <a:xfrm>
            <a:off x="7467600" y="1828800"/>
            <a:ext cx="1371600" cy="338554"/>
          </a:xfrm>
          <a:prstGeom prst="rect">
            <a:avLst/>
          </a:prstGeom>
          <a:noFill/>
        </p:spPr>
        <p:txBody>
          <a:bodyPr wrap="square" rtlCol="0">
            <a:spAutoFit/>
          </a:bodyPr>
          <a:lstStyle/>
          <a:p>
            <a:r>
              <a:rPr lang="de-DE" sz="1600" dirty="0" smtClean="0">
                <a:solidFill>
                  <a:schemeClr val="accent3">
                    <a:lumMod val="60000"/>
                    <a:lumOff val="40000"/>
                  </a:schemeClr>
                </a:solidFill>
              </a:rPr>
              <a:t>Blumenuhr</a:t>
            </a:r>
            <a:endParaRPr lang="ru-RU" sz="1600" dirty="0">
              <a:solidFill>
                <a:schemeClr val="accent3">
                  <a:lumMod val="60000"/>
                  <a:lumOff val="40000"/>
                </a:schemeClr>
              </a:solidFill>
            </a:endParaRPr>
          </a:p>
        </p:txBody>
      </p:sp>
      <p:sp>
        <p:nvSpPr>
          <p:cNvPr id="14" name="TextBox 13"/>
          <p:cNvSpPr txBox="1"/>
          <p:nvPr/>
        </p:nvSpPr>
        <p:spPr>
          <a:xfrm>
            <a:off x="2057400" y="228600"/>
            <a:ext cx="2743200" cy="338554"/>
          </a:xfrm>
          <a:prstGeom prst="rect">
            <a:avLst/>
          </a:prstGeom>
          <a:noFill/>
        </p:spPr>
        <p:txBody>
          <a:bodyPr wrap="square" rtlCol="0">
            <a:spAutoFit/>
          </a:bodyPr>
          <a:lstStyle/>
          <a:p>
            <a:r>
              <a:rPr lang="de-DE" sz="1600" dirty="0" smtClean="0">
                <a:solidFill>
                  <a:schemeClr val="accent2"/>
                </a:solidFill>
              </a:rPr>
              <a:t>Botanischer </a:t>
            </a:r>
            <a:r>
              <a:rPr lang="de-DE" sz="1600" dirty="0" smtClean="0">
                <a:solidFill>
                  <a:schemeClr val="accent2">
                    <a:lumMod val="20000"/>
                    <a:lumOff val="80000"/>
                  </a:schemeClr>
                </a:solidFill>
              </a:rPr>
              <a:t>Garten</a:t>
            </a:r>
            <a:endParaRPr lang="ru-RU" sz="1600" dirty="0">
              <a:solidFill>
                <a:schemeClr val="accent2">
                  <a:lumMod val="20000"/>
                  <a:lumOff val="80000"/>
                </a:schemeClr>
              </a:solidFill>
            </a:endParaRPr>
          </a:p>
        </p:txBody>
      </p:sp>
    </p:spTree>
  </p:cSld>
  <p:clrMapOvr>
    <a:masterClrMapping/>
  </p:clrMapOvr>
  <p:transition spd="med">
    <p:push dir="d"/>
    <p:sndAc>
      <p:stSnd>
        <p:snd r:embed="rId2" name="J007478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par>
                                <p:cTn id="8" presetID="14" presetClass="entr" presetSubtype="5"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vertical)">
                                      <p:cBhvr>
                                        <p:cTn id="10" dur="20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1000"/>
                                        <p:tgtEl>
                                          <p:spTgt spid="14"/>
                                        </p:tgtEl>
                                      </p:cBhvr>
                                    </p:animEffect>
                                  </p:childTnLst>
                                </p:cTn>
                              </p:par>
                            </p:childTnLst>
                          </p:cTn>
                        </p:par>
                        <p:par>
                          <p:cTn id="14" fill="hold">
                            <p:stCondLst>
                              <p:cond delay="2000"/>
                            </p:stCondLst>
                            <p:childTnLst>
                              <p:par>
                                <p:cTn id="15" presetID="1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fltVal val="0"/>
                                          </p:val>
                                        </p:tav>
                                        <p:tav tm="100000">
                                          <p:val>
                                            <p:strVal val="#ppt_w"/>
                                          </p:val>
                                        </p:tav>
                                      </p:tavLst>
                                    </p:anim>
                                    <p:anim calcmode="lin" valueType="num">
                                      <p:cBhvr>
                                        <p:cTn id="18" dur="2000" fill="hold"/>
                                        <p:tgtEl>
                                          <p:spTgt spid="8"/>
                                        </p:tgtEl>
                                        <p:attrNameLst>
                                          <p:attrName>ppt_h</p:attrName>
                                        </p:attrNameLst>
                                      </p:cBhvr>
                                      <p:tavLst>
                                        <p:tav tm="0">
                                          <p:val>
                                            <p:fltVal val="0"/>
                                          </p:val>
                                        </p:tav>
                                        <p:tav tm="100000">
                                          <p:val>
                                            <p:strVal val="#ppt_h"/>
                                          </p:val>
                                        </p:tav>
                                      </p:tavLst>
                                    </p:anim>
                                    <p:anim calcmode="lin" valueType="num">
                                      <p:cBhvr>
                                        <p:cTn id="1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0" dur="2000" fill="hold"/>
                                        <p:tgtEl>
                                          <p:spTgt spid="8"/>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0" fill="hold"/>
                                        <p:tgtEl>
                                          <p:spTgt spid="13"/>
                                        </p:tgtEl>
                                        <p:attrNameLst>
                                          <p:attrName>ppt_w</p:attrName>
                                        </p:attrNameLst>
                                      </p:cBhvr>
                                      <p:tavLst>
                                        <p:tav tm="0">
                                          <p:val>
                                            <p:fltVal val="0"/>
                                          </p:val>
                                        </p:tav>
                                        <p:tav tm="100000">
                                          <p:val>
                                            <p:strVal val="#ppt_w"/>
                                          </p:val>
                                        </p:tav>
                                      </p:tavLst>
                                    </p:anim>
                                    <p:anim calcmode="lin" valueType="num">
                                      <p:cBhvr>
                                        <p:cTn id="24" dur="2000" fill="hold"/>
                                        <p:tgtEl>
                                          <p:spTgt spid="13"/>
                                        </p:tgtEl>
                                        <p:attrNameLst>
                                          <p:attrName>ppt_h</p:attrName>
                                        </p:attrNameLst>
                                      </p:cBhvr>
                                      <p:tavLst>
                                        <p:tav tm="0">
                                          <p:val>
                                            <p:fltVal val="0"/>
                                          </p:val>
                                        </p:tav>
                                        <p:tav tm="100000">
                                          <p:val>
                                            <p:strVal val="#ppt_h"/>
                                          </p:val>
                                        </p:tav>
                                      </p:tavLst>
                                    </p:anim>
                                    <p:anim calcmode="lin" valueType="num">
                                      <p:cBhvr>
                                        <p:cTn id="25" dur="2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51"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70" decel="100000"/>
                                        <p:tgtEl>
                                          <p:spTgt spid="7"/>
                                        </p:tgtEl>
                                      </p:cBhvr>
                                    </p:animEffect>
                                    <p:animScale>
                                      <p:cBhvr>
                                        <p:cTn id="31" dur="770" decel="100000"/>
                                        <p:tgtEl>
                                          <p:spTgt spid="7"/>
                                        </p:tgtEl>
                                      </p:cBhvr>
                                      <p:from x="10000" y="10000"/>
                                      <p:to x="200000" y="450000"/>
                                    </p:animScale>
                                    <p:animScale>
                                      <p:cBhvr>
                                        <p:cTn id="32" dur="1230" accel="100000" fill="hold">
                                          <p:stCondLst>
                                            <p:cond delay="770"/>
                                          </p:stCondLst>
                                        </p:cTn>
                                        <p:tgtEl>
                                          <p:spTgt spid="7"/>
                                        </p:tgtEl>
                                      </p:cBhvr>
                                      <p:from x="200000" y="450000"/>
                                      <p:to x="100000" y="100000"/>
                                    </p:animScale>
                                    <p:set>
                                      <p:cBhvr>
                                        <p:cTn id="33" dur="770" fill="hold"/>
                                        <p:tgtEl>
                                          <p:spTgt spid="7"/>
                                        </p:tgtEl>
                                        <p:attrNameLst>
                                          <p:attrName>ppt_x</p:attrName>
                                        </p:attrNameLst>
                                      </p:cBhvr>
                                      <p:to>
                                        <p:strVal val="(0.5)"/>
                                      </p:to>
                                    </p:set>
                                    <p:anim from="(0.5)" to="(#ppt_x)" calcmode="lin" valueType="num">
                                      <p:cBhvr>
                                        <p:cTn id="34" dur="1230" accel="100000" fill="hold">
                                          <p:stCondLst>
                                            <p:cond delay="770"/>
                                          </p:stCondLst>
                                        </p:cTn>
                                        <p:tgtEl>
                                          <p:spTgt spid="7"/>
                                        </p:tgtEl>
                                        <p:attrNameLst>
                                          <p:attrName>ppt_x</p:attrName>
                                        </p:attrNameLst>
                                      </p:cBhvr>
                                    </p:anim>
                                    <p:set>
                                      <p:cBhvr>
                                        <p:cTn id="35" dur="770" fill="hold"/>
                                        <p:tgtEl>
                                          <p:spTgt spid="7"/>
                                        </p:tgtEl>
                                        <p:attrNameLst>
                                          <p:attrName>ppt_y</p:attrName>
                                        </p:attrNameLst>
                                      </p:cBhvr>
                                      <p:to>
                                        <p:strVal val="(#ppt_y+0.4)"/>
                                      </p:to>
                                    </p:set>
                                    <p:anim from="(#ppt_y+0.4)" to="(#ppt_y)" calcmode="lin" valueType="num">
                                      <p:cBhvr>
                                        <p:cTn id="36" dur="1230" accel="100000" fill="hold">
                                          <p:stCondLst>
                                            <p:cond delay="770"/>
                                          </p:stCondLst>
                                        </p:cTn>
                                        <p:tgtEl>
                                          <p:spTgt spid="7"/>
                                        </p:tgtEl>
                                        <p:attrNameLst>
                                          <p:attrName>ppt_y</p:attrName>
                                        </p:attrNameLst>
                                      </p:cBhvr>
                                    </p:anim>
                                  </p:childTnLst>
                                </p:cTn>
                              </p:par>
                            </p:childTnLst>
                          </p:cTn>
                        </p:par>
                        <p:par>
                          <p:cTn id="37" fill="hold">
                            <p:stCondLst>
                              <p:cond delay="6000"/>
                            </p:stCondLst>
                            <p:childTnLst>
                              <p:par>
                                <p:cTn id="38" presetID="18" presetClass="entr" presetSubtype="12"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trips(downLeft)">
                                      <p:cBhvr>
                                        <p:cTn id="40" dur="1000"/>
                                        <p:tgtEl>
                                          <p:spTgt spid="4"/>
                                        </p:tgtEl>
                                      </p:cBhvr>
                                    </p:animEffect>
                                  </p:childTnLst>
                                </p:cTn>
                              </p:par>
                            </p:childTnLst>
                          </p:cTn>
                        </p:par>
                        <p:par>
                          <p:cTn id="41" fill="hold">
                            <p:stCondLst>
                              <p:cond delay="7000"/>
                            </p:stCondLst>
                            <p:childTnLst>
                              <p:par>
                                <p:cTn id="42" presetID="18" presetClass="entr" presetSubtype="9"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strips(upLeft)">
                                      <p:cBhvr>
                                        <p:cTn id="44" dur="2000"/>
                                        <p:tgtEl>
                                          <p:spTgt spid="6"/>
                                        </p:tgtEl>
                                      </p:cBhvr>
                                    </p:animEffect>
                                  </p:childTnLst>
                                </p:cTn>
                              </p:par>
                            </p:childTnLst>
                          </p:cTn>
                        </p:par>
                        <p:par>
                          <p:cTn id="45" fill="hold">
                            <p:stCondLst>
                              <p:cond delay="9000"/>
                            </p:stCondLst>
                            <p:childTnLst>
                              <p:par>
                                <p:cTn id="46" presetID="18" presetClass="entr" presetSubtype="6"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trips(downRight)">
                                      <p:cBhvr>
                                        <p:cTn id="48" dur="2000"/>
                                        <p:tgtEl>
                                          <p:spTgt spid="12"/>
                                        </p:tgtEl>
                                      </p:cBhvr>
                                    </p:animEffect>
                                  </p:childTnLst>
                                </p:cTn>
                              </p:par>
                            </p:childTnLst>
                          </p:cTn>
                        </p:par>
                        <p:par>
                          <p:cTn id="49" fill="hold">
                            <p:stCondLst>
                              <p:cond delay="11000"/>
                            </p:stCondLst>
                            <p:childTnLst>
                              <p:par>
                                <p:cTn id="50" presetID="18" presetClass="entr" presetSubtype="3"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upRight)">
                                      <p:cBhvr>
                                        <p:cTn id="52" dur="1000"/>
                                        <p:tgtEl>
                                          <p:spTgt spid="11"/>
                                        </p:tgtEl>
                                      </p:cBhvr>
                                    </p:animEffect>
                                  </p:childTnLst>
                                </p:cTn>
                              </p:par>
                            </p:childTnLst>
                          </p:cTn>
                        </p:par>
                        <p:par>
                          <p:cTn id="53" fill="hold">
                            <p:stCondLst>
                              <p:cond delay="12000"/>
                            </p:stCondLst>
                            <p:childTnLst>
                              <p:par>
                                <p:cTn id="54" presetID="5" presetClass="entr" presetSubtype="1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checkerboard(across)">
                                      <p:cBhvr>
                                        <p:cTn id="56" dur="1000"/>
                                        <p:tgtEl>
                                          <p:spTgt spid="10"/>
                                        </p:tgtEl>
                                      </p:cBhvr>
                                    </p:animEffect>
                                  </p:childTnLst>
                                </p:cTn>
                              </p:par>
                            </p:childTnLst>
                          </p:cTn>
                        </p:par>
                        <p:par>
                          <p:cTn id="57" fill="hold">
                            <p:stCondLst>
                              <p:cond delay="13000"/>
                            </p:stCondLst>
                            <p:childTnLst>
                              <p:par>
                                <p:cTn id="58" presetID="5" presetClass="entr" presetSubtype="5"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checkerboard(down)">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3200400" cy="1237488"/>
          </a:xfrm>
        </p:spPr>
        <p:txBody>
          <a:bodyPr/>
          <a:lstStyle/>
          <a:p>
            <a:r>
              <a:rPr lang="de-DE" dirty="0" smtClean="0">
                <a:solidFill>
                  <a:srgbClr val="92D050"/>
                </a:solidFill>
              </a:rPr>
              <a:t>Lausanne</a:t>
            </a:r>
            <a:endParaRPr lang="ru-RU" dirty="0">
              <a:solidFill>
                <a:srgbClr val="92D050"/>
              </a:solidFill>
            </a:endParaRPr>
          </a:p>
        </p:txBody>
      </p:sp>
      <p:pic>
        <p:nvPicPr>
          <p:cNvPr id="1026" name="Picture 2" descr="Wappen von Lausanne">
            <a:hlinkClick r:id="rId3" tooltip="Wappen von Lausanne"/>
          </p:cNvPr>
          <p:cNvPicPr>
            <a:picLocks noChangeAspect="1" noChangeArrowheads="1"/>
          </p:cNvPicPr>
          <p:nvPr/>
        </p:nvPicPr>
        <p:blipFill>
          <a:blip r:embed="rId4" cstate="print"/>
          <a:srcRect/>
          <a:stretch>
            <a:fillRect/>
          </a:stretch>
        </p:blipFill>
        <p:spPr bwMode="auto">
          <a:xfrm>
            <a:off x="7924800" y="228600"/>
            <a:ext cx="952500" cy="1190626"/>
          </a:xfrm>
          <a:prstGeom prst="rect">
            <a:avLst/>
          </a:prstGeom>
          <a:noFill/>
        </p:spPr>
      </p:pic>
      <p:sp>
        <p:nvSpPr>
          <p:cNvPr id="4" name="Прямоугольник 3"/>
          <p:cNvSpPr/>
          <p:nvPr/>
        </p:nvSpPr>
        <p:spPr>
          <a:xfrm>
            <a:off x="152400" y="1371600"/>
            <a:ext cx="8077200" cy="369332"/>
          </a:xfrm>
          <a:prstGeom prst="rect">
            <a:avLst/>
          </a:prstGeom>
        </p:spPr>
        <p:txBody>
          <a:bodyPr wrap="square">
            <a:spAutoFit/>
          </a:bodyPr>
          <a:lstStyle/>
          <a:p>
            <a:r>
              <a:rPr lang="de-DE" dirty="0" smtClean="0"/>
              <a:t>Lausanne liegt in der französischsprachigen Schweiz am Genfersee.</a:t>
            </a:r>
            <a:endParaRPr lang="ru-RU" dirty="0"/>
          </a:p>
        </p:txBody>
      </p:sp>
      <p:sp>
        <p:nvSpPr>
          <p:cNvPr id="5" name="Прямоугольник 4"/>
          <p:cNvSpPr/>
          <p:nvPr/>
        </p:nvSpPr>
        <p:spPr>
          <a:xfrm>
            <a:off x="152400" y="1676400"/>
            <a:ext cx="8991600" cy="646331"/>
          </a:xfrm>
          <a:prstGeom prst="rect">
            <a:avLst/>
          </a:prstGeom>
        </p:spPr>
        <p:txBody>
          <a:bodyPr wrap="square">
            <a:spAutoFit/>
          </a:bodyPr>
          <a:lstStyle/>
          <a:p>
            <a:r>
              <a:rPr lang="de-DE" dirty="0" smtClean="0"/>
              <a:t>Zudem ist Lausanne der Sitz des Internationalen Olympischen Komitees (IOC) und kann als Sporthauptstadt bezeichnet werden.</a:t>
            </a:r>
            <a:endParaRPr lang="ru-RU" dirty="0"/>
          </a:p>
        </p:txBody>
      </p:sp>
      <p:pic>
        <p:nvPicPr>
          <p:cNvPr id="6" name="Рисунок 5" descr="800px-Lausanne_Kathedrale.jpg">
            <a:hlinkClick r:id="rId5" action="ppaction://hlinksldjump"/>
          </p:cNvPr>
          <p:cNvPicPr>
            <a:picLocks noChangeAspect="1"/>
          </p:cNvPicPr>
          <p:nvPr/>
        </p:nvPicPr>
        <p:blipFill>
          <a:blip r:embed="rId6" cstate="print"/>
          <a:stretch>
            <a:fillRect/>
          </a:stretch>
        </p:blipFill>
        <p:spPr>
          <a:xfrm>
            <a:off x="152400" y="2362200"/>
            <a:ext cx="2641600" cy="1981200"/>
          </a:xfrm>
          <a:prstGeom prst="rect">
            <a:avLst/>
          </a:prstGeom>
          <a:effectLst>
            <a:innerShdw blurRad="63500" dist="50800" dir="13500000">
              <a:prstClr val="black">
                <a:alpha val="50000"/>
              </a:prstClr>
            </a:innerShdw>
          </a:effectLst>
        </p:spPr>
      </p:pic>
      <p:pic>
        <p:nvPicPr>
          <p:cNvPr id="7" name="Рисунок 6" descr="449px-Cath%C3%A9drale_de_Lausanne.jpg"/>
          <p:cNvPicPr>
            <a:picLocks noChangeAspect="1"/>
          </p:cNvPicPr>
          <p:nvPr/>
        </p:nvPicPr>
        <p:blipFill>
          <a:blip r:embed="rId7" cstate="print">
            <a:lum bright="20000" contrast="30000"/>
          </a:blip>
          <a:stretch>
            <a:fillRect/>
          </a:stretch>
        </p:blipFill>
        <p:spPr>
          <a:xfrm>
            <a:off x="2990978" y="2362200"/>
            <a:ext cx="2737104" cy="3657600"/>
          </a:xfrm>
          <a:prstGeom prst="rect">
            <a:avLst/>
          </a:prstGeom>
          <a:effectLst>
            <a:innerShdw blurRad="63500" dist="50800" dir="18900000">
              <a:prstClr val="black">
                <a:alpha val="50000"/>
              </a:prstClr>
            </a:innerShdw>
          </a:effectLst>
        </p:spPr>
      </p:pic>
      <p:pic>
        <p:nvPicPr>
          <p:cNvPr id="9" name="Рисунок 8" descr="800px-Lausanne-premiere-neige-2005-02.jpg">
            <a:hlinkClick r:id="rId8" action="ppaction://hlinksldjump"/>
          </p:cNvPr>
          <p:cNvPicPr>
            <a:picLocks noChangeAspect="1"/>
          </p:cNvPicPr>
          <p:nvPr/>
        </p:nvPicPr>
        <p:blipFill>
          <a:blip r:embed="rId9" cstate="print"/>
          <a:stretch>
            <a:fillRect/>
          </a:stretch>
        </p:blipFill>
        <p:spPr>
          <a:xfrm>
            <a:off x="5864398" y="2209800"/>
            <a:ext cx="3088030" cy="2057400"/>
          </a:xfrm>
          <a:prstGeom prst="rect">
            <a:avLst/>
          </a:prstGeom>
          <a:effectLst>
            <a:innerShdw blurRad="63500" dist="50800" dir="10800000">
              <a:prstClr val="black">
                <a:alpha val="50000"/>
              </a:prstClr>
            </a:innerShdw>
          </a:effectLst>
        </p:spPr>
      </p:pic>
      <p:pic>
        <p:nvPicPr>
          <p:cNvPr id="11" name="Рисунок 10" descr="Lausanne.bmp"/>
          <p:cNvPicPr>
            <a:picLocks noChangeAspect="1"/>
          </p:cNvPicPr>
          <p:nvPr/>
        </p:nvPicPr>
        <p:blipFill>
          <a:blip r:embed="rId10" cstate="print">
            <a:lum contrast="10000"/>
          </a:blip>
          <a:stretch>
            <a:fillRect/>
          </a:stretch>
        </p:blipFill>
        <p:spPr>
          <a:xfrm>
            <a:off x="114299" y="4572000"/>
            <a:ext cx="2857501" cy="1981200"/>
          </a:xfrm>
          <a:prstGeom prst="rect">
            <a:avLst/>
          </a:prstGeom>
          <a:effectLst>
            <a:innerShdw blurRad="63500" dist="50800" dir="16200000">
              <a:prstClr val="black">
                <a:alpha val="50000"/>
              </a:prstClr>
            </a:innerShdw>
          </a:effectLst>
        </p:spPr>
      </p:pic>
      <p:sp>
        <p:nvSpPr>
          <p:cNvPr id="12" name="Прямоугольник 11"/>
          <p:cNvSpPr/>
          <p:nvPr/>
        </p:nvSpPr>
        <p:spPr>
          <a:xfrm>
            <a:off x="3048000" y="2667000"/>
            <a:ext cx="2637260" cy="338554"/>
          </a:xfrm>
          <a:prstGeom prst="rect">
            <a:avLst/>
          </a:prstGeom>
        </p:spPr>
        <p:txBody>
          <a:bodyPr wrap="none">
            <a:spAutoFit/>
          </a:bodyPr>
          <a:lstStyle/>
          <a:p>
            <a:r>
              <a:rPr lang="en-US" sz="1600" dirty="0" smtClean="0">
                <a:solidFill>
                  <a:schemeClr val="accent1">
                    <a:lumMod val="75000"/>
                  </a:schemeClr>
                </a:solidFill>
              </a:rPr>
              <a:t>Hauptturm der Kathedrale</a:t>
            </a:r>
            <a:endParaRPr lang="ru-RU" sz="1600" dirty="0">
              <a:solidFill>
                <a:schemeClr val="accent1">
                  <a:lumMod val="75000"/>
                </a:schemeClr>
              </a:solidFill>
            </a:endParaRPr>
          </a:p>
        </p:txBody>
      </p:sp>
      <p:sp>
        <p:nvSpPr>
          <p:cNvPr id="13" name="Прямоугольник 12"/>
          <p:cNvSpPr/>
          <p:nvPr/>
        </p:nvSpPr>
        <p:spPr>
          <a:xfrm>
            <a:off x="0" y="4495800"/>
            <a:ext cx="3048000" cy="523220"/>
          </a:xfrm>
          <a:prstGeom prst="rect">
            <a:avLst/>
          </a:prstGeom>
        </p:spPr>
        <p:txBody>
          <a:bodyPr wrap="square">
            <a:spAutoFit/>
          </a:bodyPr>
          <a:lstStyle/>
          <a:p>
            <a:r>
              <a:rPr lang="de-DE" sz="1400" dirty="0" smtClean="0">
                <a:solidFill>
                  <a:schemeClr val="accent1">
                    <a:lumMod val="75000"/>
                  </a:schemeClr>
                </a:solidFill>
              </a:rPr>
              <a:t>Blick auf die Altstadt von Lausanne</a:t>
            </a:r>
          </a:p>
          <a:p>
            <a:r>
              <a:rPr lang="de-DE" sz="1400" dirty="0" smtClean="0">
                <a:solidFill>
                  <a:schemeClr val="accent1">
                    <a:lumMod val="75000"/>
                  </a:schemeClr>
                </a:solidFill>
              </a:rPr>
              <a:t> mit dem Genfer See</a:t>
            </a:r>
            <a:endParaRPr lang="ru-RU" sz="1400" dirty="0">
              <a:solidFill>
                <a:schemeClr val="accent1">
                  <a:lumMod val="75000"/>
                </a:schemeClr>
              </a:solidFill>
            </a:endParaRPr>
          </a:p>
        </p:txBody>
      </p:sp>
      <p:pic>
        <p:nvPicPr>
          <p:cNvPr id="15" name="Рисунок 14" descr="800px-Cesar-Roux-p1040085.jpg">
            <a:hlinkClick r:id="rId11" action="ppaction://hlinksldjump"/>
          </p:cNvPr>
          <p:cNvPicPr>
            <a:picLocks noChangeAspect="1"/>
          </p:cNvPicPr>
          <p:nvPr/>
        </p:nvPicPr>
        <p:blipFill>
          <a:blip r:embed="rId12" cstate="print"/>
          <a:stretch>
            <a:fillRect/>
          </a:stretch>
        </p:blipFill>
        <p:spPr>
          <a:xfrm>
            <a:off x="5867400" y="4343400"/>
            <a:ext cx="3124200" cy="2343150"/>
          </a:xfrm>
          <a:prstGeom prst="rect">
            <a:avLst/>
          </a:prstGeom>
          <a:effectLst>
            <a:innerShdw blurRad="114300">
              <a:prstClr val="black"/>
            </a:innerShdw>
          </a:effectLst>
        </p:spPr>
      </p:pic>
    </p:spTree>
  </p:cSld>
  <p:clrMapOvr>
    <a:masterClrMapping/>
  </p:clrMapOvr>
  <p:transition spd="med">
    <p:cover dir="r"/>
    <p:sndAc>
      <p:stSnd>
        <p:snd r:embed="rId2" name="J007497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500"/>
                            </p:stCondLst>
                            <p:childTnLst>
                              <p:par>
                                <p:cTn id="13" presetID="6"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par>
                          <p:cTn id="16" fill="hold">
                            <p:stCondLst>
                              <p:cond delay="65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par>
                          <p:cTn id="20" fill="hold">
                            <p:stCondLst>
                              <p:cond delay="8500"/>
                            </p:stCondLst>
                            <p:childTnLst>
                              <p:par>
                                <p:cTn id="21" presetID="2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2000"/>
                                        <p:tgtEl>
                                          <p:spTgt spid="11"/>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edge">
                                      <p:cBhvr>
                                        <p:cTn id="26" dur="2000"/>
                                        <p:tgtEl>
                                          <p:spTgt spid="13"/>
                                        </p:tgtEl>
                                      </p:cBhvr>
                                    </p:animEffect>
                                  </p:childTnLst>
                                </p:cTn>
                              </p:par>
                            </p:childTnLst>
                          </p:cTn>
                        </p:par>
                        <p:par>
                          <p:cTn id="27" fill="hold">
                            <p:stCondLst>
                              <p:cond delay="105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par>
                          <p:cTn id="34" fill="hold">
                            <p:stCondLst>
                              <p:cond delay="11000"/>
                            </p:stCondLst>
                            <p:childTnLst>
                              <p:par>
                                <p:cTn id="35" presetID="7" presetClass="entr" presetSubtype="4"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0" fill="hold"/>
                                        <p:tgtEl>
                                          <p:spTgt spid="7"/>
                                        </p:tgtEl>
                                        <p:attrNameLst>
                                          <p:attrName>ppt_x</p:attrName>
                                        </p:attrNameLst>
                                      </p:cBhvr>
                                      <p:tavLst>
                                        <p:tav tm="0">
                                          <p:val>
                                            <p:strVal val="#ppt_x"/>
                                          </p:val>
                                        </p:tav>
                                        <p:tav tm="100000">
                                          <p:val>
                                            <p:strVal val="#ppt_x"/>
                                          </p:val>
                                        </p:tav>
                                      </p:tavLst>
                                    </p:anim>
                                    <p:anim calcmode="lin" valueType="num">
                                      <p:cBhvr additive="base">
                                        <p:cTn id="38" dur="5000" fill="hold"/>
                                        <p:tgtEl>
                                          <p:spTgt spid="7"/>
                                        </p:tgtEl>
                                        <p:attrNameLst>
                                          <p:attrName>ppt_y</p:attrName>
                                        </p:attrNameLst>
                                      </p:cBhvr>
                                      <p:tavLst>
                                        <p:tav tm="0">
                                          <p:val>
                                            <p:strVal val="1+#ppt_h/2"/>
                                          </p:val>
                                        </p:tav>
                                        <p:tav tm="100000">
                                          <p:val>
                                            <p:strVal val="#ppt_y"/>
                                          </p:val>
                                        </p:tav>
                                      </p:tavLst>
                                    </p:anim>
                                  </p:childTnLst>
                                </p:cTn>
                              </p:par>
                              <p:par>
                                <p:cTn id="39" presetID="7"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0" fill="hold"/>
                                        <p:tgtEl>
                                          <p:spTgt spid="12"/>
                                        </p:tgtEl>
                                        <p:attrNameLst>
                                          <p:attrName>ppt_x</p:attrName>
                                        </p:attrNameLst>
                                      </p:cBhvr>
                                      <p:tavLst>
                                        <p:tav tm="0">
                                          <p:val>
                                            <p:strVal val="#ppt_x"/>
                                          </p:val>
                                        </p:tav>
                                        <p:tav tm="100000">
                                          <p:val>
                                            <p:strVal val="#ppt_x"/>
                                          </p:val>
                                        </p:tav>
                                      </p:tavLst>
                                    </p:anim>
                                    <p:anim calcmode="lin" valueType="num">
                                      <p:cBhvr additive="base">
                                        <p:cTn id="42" dur="5000" fill="hold"/>
                                        <p:tgtEl>
                                          <p:spTgt spid="12"/>
                                        </p:tgtEl>
                                        <p:attrNameLst>
                                          <p:attrName>ppt_y</p:attrName>
                                        </p:attrNameLst>
                                      </p:cBhvr>
                                      <p:tavLst>
                                        <p:tav tm="0">
                                          <p:val>
                                            <p:strVal val="1+#ppt_h/2"/>
                                          </p:val>
                                        </p:tav>
                                        <p:tav tm="100000">
                                          <p:val>
                                            <p:strVal val="#ppt_y"/>
                                          </p:val>
                                        </p:tav>
                                      </p:tavLst>
                                    </p:anim>
                                  </p:childTnLst>
                                </p:cTn>
                              </p:par>
                            </p:childTnLst>
                          </p:cTn>
                        </p:par>
                        <p:par>
                          <p:cTn id="43" fill="hold">
                            <p:stCondLst>
                              <p:cond delay="16000"/>
                            </p:stCondLst>
                            <p:childTnLst>
                              <p:par>
                                <p:cTn id="44" presetID="7" presetClass="entr" presetSubtype="2"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0" fill="hold"/>
                                        <p:tgtEl>
                                          <p:spTgt spid="9"/>
                                        </p:tgtEl>
                                        <p:attrNameLst>
                                          <p:attrName>ppt_x</p:attrName>
                                        </p:attrNameLst>
                                      </p:cBhvr>
                                      <p:tavLst>
                                        <p:tav tm="0">
                                          <p:val>
                                            <p:strVal val="1+#ppt_w/2"/>
                                          </p:val>
                                        </p:tav>
                                        <p:tav tm="100000">
                                          <p:val>
                                            <p:strVal val="#ppt_x"/>
                                          </p:val>
                                        </p:tav>
                                      </p:tavLst>
                                    </p:anim>
                                    <p:anim calcmode="lin" valueType="num">
                                      <p:cBhvr additive="base">
                                        <p:cTn id="47" dur="5000" fill="hold"/>
                                        <p:tgtEl>
                                          <p:spTgt spid="9"/>
                                        </p:tgtEl>
                                        <p:attrNameLst>
                                          <p:attrName>ppt_y</p:attrName>
                                        </p:attrNameLst>
                                      </p:cBhvr>
                                      <p:tavLst>
                                        <p:tav tm="0">
                                          <p:val>
                                            <p:strVal val="#ppt_y"/>
                                          </p:val>
                                        </p:tav>
                                        <p:tav tm="100000">
                                          <p:val>
                                            <p:strVal val="#ppt_y"/>
                                          </p:val>
                                        </p:tav>
                                      </p:tavLst>
                                    </p:anim>
                                  </p:childTnLst>
                                </p:cTn>
                              </p:par>
                              <p:par>
                                <p:cTn id="48" presetID="7" presetClass="entr" presetSubtype="1"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2000" fill="hold"/>
                                        <p:tgtEl>
                                          <p:spTgt spid="15"/>
                                        </p:tgtEl>
                                        <p:attrNameLst>
                                          <p:attrName>ppt_x</p:attrName>
                                        </p:attrNameLst>
                                      </p:cBhvr>
                                      <p:tavLst>
                                        <p:tav tm="0">
                                          <p:val>
                                            <p:strVal val="#ppt_x"/>
                                          </p:val>
                                        </p:tav>
                                        <p:tav tm="100000">
                                          <p:val>
                                            <p:strVal val="#ppt_x"/>
                                          </p:val>
                                        </p:tav>
                                      </p:tavLst>
                                    </p:anim>
                                    <p:anim calcmode="lin" valueType="num">
                                      <p:cBhvr additive="base">
                                        <p:cTn id="51"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descr="800px-Cesar-Roux-p1040085.jpg"/>
          <p:cNvPicPr>
            <a:picLocks noChangeAspect="1"/>
          </p:cNvPicPr>
          <p:nvPr/>
        </p:nvPicPr>
        <p:blipFill>
          <a:blip r:embed="rId3" cstate="print">
            <a:lum bright="10000" contrast="10000"/>
          </a:blip>
          <a:stretch>
            <a:fillRect/>
          </a:stretch>
        </p:blipFill>
        <p:spPr>
          <a:xfrm>
            <a:off x="0" y="0"/>
            <a:ext cx="9144000" cy="6858000"/>
          </a:xfrm>
          <a:prstGeom prst="rect">
            <a:avLst/>
          </a:prstGeom>
        </p:spPr>
      </p:pic>
      <p:pic>
        <p:nvPicPr>
          <p:cNvPr id="60418" name="Picture 2"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458200" y="6324600"/>
            <a:ext cx="433387" cy="300482"/>
          </a:xfrm>
          <a:prstGeom prst="rect">
            <a:avLst/>
          </a:prstGeom>
          <a:noFill/>
        </p:spPr>
      </p:pic>
      <p:pic>
        <p:nvPicPr>
          <p:cNvPr id="60419" name="Picture 3"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381000" y="6400800"/>
            <a:ext cx="361949" cy="223837"/>
          </a:xfrm>
          <a:prstGeom prst="rect">
            <a:avLst/>
          </a:prstGeom>
          <a:noFill/>
        </p:spPr>
      </p:pic>
    </p:spTree>
  </p:cSld>
  <p:clrMapOvr>
    <a:masterClrMapping/>
  </p:clrMapOvr>
  <p:transition spd="med">
    <p:cover dir="u"/>
    <p:sndAc>
      <p:stSnd>
        <p:snd r:embed="rId2" name="J0074972.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800px-Lausanne_Kathedrale.jpg"/>
          <p:cNvPicPr>
            <a:picLocks noChangeAspect="1"/>
          </p:cNvPicPr>
          <p:nvPr/>
        </p:nvPicPr>
        <p:blipFill>
          <a:blip r:embed="rId3" cstate="print"/>
          <a:stretch>
            <a:fillRect/>
          </a:stretch>
        </p:blipFill>
        <p:spPr>
          <a:xfrm>
            <a:off x="0" y="0"/>
            <a:ext cx="9144000" cy="6858000"/>
          </a:xfrm>
          <a:prstGeom prst="rect">
            <a:avLst/>
          </a:prstGeom>
        </p:spPr>
      </p:pic>
      <p:pic>
        <p:nvPicPr>
          <p:cNvPr id="62466" name="Picture 2" descr="E:\Documents and Settings\Татьяна\Рабочий стол\моё\Вып2Гр3\Clipart\WebArt\WB01408_.GIF">
            <a:hlinkClick r:id="rId4" action="ppaction://hlinksldjump"/>
          </p:cNvPr>
          <p:cNvPicPr>
            <a:picLocks noChangeAspect="1" noChangeArrowheads="1"/>
          </p:cNvPicPr>
          <p:nvPr/>
        </p:nvPicPr>
        <p:blipFill>
          <a:blip r:embed="rId5" cstate="print"/>
          <a:srcRect/>
          <a:stretch>
            <a:fillRect/>
          </a:stretch>
        </p:blipFill>
        <p:spPr bwMode="auto">
          <a:xfrm>
            <a:off x="8458200" y="6096000"/>
            <a:ext cx="509587" cy="353314"/>
          </a:xfrm>
          <a:prstGeom prst="rect">
            <a:avLst/>
          </a:prstGeom>
          <a:noFill/>
        </p:spPr>
      </p:pic>
      <p:pic>
        <p:nvPicPr>
          <p:cNvPr id="62467" name="Picture 3" descr="E:\Documents and Settings\Татьяна\Рабочий стол\моё\Вып2Гр3\Clipart\WebArt\WB01409_.GIF">
            <a:hlinkClick r:id="rId6" action="ppaction://hlinksldjump"/>
          </p:cNvPr>
          <p:cNvPicPr>
            <a:picLocks noChangeAspect="1" noChangeArrowheads="1"/>
          </p:cNvPicPr>
          <p:nvPr/>
        </p:nvPicPr>
        <p:blipFill>
          <a:blip r:embed="rId7" cstate="print"/>
          <a:srcRect/>
          <a:stretch>
            <a:fillRect/>
          </a:stretch>
        </p:blipFill>
        <p:spPr bwMode="auto">
          <a:xfrm>
            <a:off x="228600" y="6324600"/>
            <a:ext cx="361950" cy="223838"/>
          </a:xfrm>
          <a:prstGeom prst="rect">
            <a:avLst/>
          </a:prstGeom>
          <a:noFill/>
        </p:spPr>
      </p:pic>
    </p:spTree>
  </p:cSld>
  <p:clrMapOvr>
    <a:masterClrMapping/>
  </p:clrMapOvr>
  <p:transition spd="med">
    <p:cover dir="lu"/>
    <p:sndAc>
      <p:stSnd>
        <p:snd r:embed="rId2" name="J0074975.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450px-Lausanne_pont_Ruchonnet_M2.jpg"/>
          <p:cNvPicPr>
            <a:picLocks noChangeAspect="1"/>
          </p:cNvPicPr>
          <p:nvPr/>
        </p:nvPicPr>
        <p:blipFill>
          <a:blip r:embed="rId3" cstate="print"/>
          <a:stretch>
            <a:fillRect/>
          </a:stretch>
        </p:blipFill>
        <p:spPr>
          <a:xfrm>
            <a:off x="6347884" y="152400"/>
            <a:ext cx="2567516" cy="3736976"/>
          </a:xfrm>
          <a:prstGeom prst="rect">
            <a:avLst/>
          </a:prstGeom>
          <a:effectLst>
            <a:innerShdw blurRad="63500" dist="50800" dir="5400000">
              <a:prstClr val="black">
                <a:alpha val="50000"/>
              </a:prstClr>
            </a:innerShdw>
          </a:effectLst>
        </p:spPr>
      </p:pic>
      <p:pic>
        <p:nvPicPr>
          <p:cNvPr id="4" name="Рисунок 3" descr="450px-Lausanne_place_chateau_1.jpg"/>
          <p:cNvPicPr>
            <a:picLocks noChangeAspect="1"/>
          </p:cNvPicPr>
          <p:nvPr/>
        </p:nvPicPr>
        <p:blipFill>
          <a:blip r:embed="rId4" cstate="print">
            <a:lum bright="20000" contrast="20000"/>
          </a:blip>
          <a:stretch>
            <a:fillRect/>
          </a:stretch>
        </p:blipFill>
        <p:spPr>
          <a:xfrm>
            <a:off x="3048000" y="0"/>
            <a:ext cx="2999362" cy="3810000"/>
          </a:xfrm>
          <a:prstGeom prst="rect">
            <a:avLst/>
          </a:prstGeom>
          <a:effectLst>
            <a:innerShdw blurRad="63500" dist="50800" dir="8100000">
              <a:prstClr val="black">
                <a:alpha val="50000"/>
              </a:prstClr>
            </a:innerShdw>
          </a:effectLst>
        </p:spPr>
      </p:pic>
      <p:pic>
        <p:nvPicPr>
          <p:cNvPr id="5" name="Рисунок 4" descr="800px-Lausanne-quartier-anar-Negative0-21-19A%281%29.jpg"/>
          <p:cNvPicPr>
            <a:picLocks noChangeAspect="1"/>
          </p:cNvPicPr>
          <p:nvPr/>
        </p:nvPicPr>
        <p:blipFill>
          <a:blip r:embed="rId5" cstate="print"/>
          <a:stretch>
            <a:fillRect/>
          </a:stretch>
        </p:blipFill>
        <p:spPr>
          <a:xfrm>
            <a:off x="0" y="228600"/>
            <a:ext cx="2970799" cy="1979295"/>
          </a:xfrm>
          <a:prstGeom prst="rect">
            <a:avLst/>
          </a:prstGeom>
          <a:effectLst>
            <a:innerShdw blurRad="63500" dist="50800">
              <a:prstClr val="black">
                <a:alpha val="50000"/>
              </a:prstClr>
            </a:innerShdw>
          </a:effectLst>
        </p:spPr>
      </p:pic>
      <p:pic>
        <p:nvPicPr>
          <p:cNvPr id="6" name="Рисунок 5" descr="800px-Lausanne_pagode.jpg"/>
          <p:cNvPicPr>
            <a:picLocks noChangeAspect="1"/>
          </p:cNvPicPr>
          <p:nvPr/>
        </p:nvPicPr>
        <p:blipFill>
          <a:blip r:embed="rId6" cstate="print">
            <a:lum contrast="10000"/>
          </a:blip>
          <a:stretch>
            <a:fillRect/>
          </a:stretch>
        </p:blipFill>
        <p:spPr>
          <a:xfrm>
            <a:off x="3048000" y="4267200"/>
            <a:ext cx="2971800" cy="2228850"/>
          </a:xfrm>
          <a:prstGeom prst="rect">
            <a:avLst/>
          </a:prstGeom>
          <a:effectLst>
            <a:outerShdw blurRad="50800" dist="38100" algn="l" rotWithShape="0">
              <a:prstClr val="black">
                <a:alpha val="40000"/>
              </a:prstClr>
            </a:outerShdw>
          </a:effectLst>
        </p:spPr>
      </p:pic>
      <p:pic>
        <p:nvPicPr>
          <p:cNvPr id="7" name="Рисунок 6" descr="800px-Lausanne_Palud_place_gargoil.jpg"/>
          <p:cNvPicPr>
            <a:picLocks noChangeAspect="1"/>
          </p:cNvPicPr>
          <p:nvPr/>
        </p:nvPicPr>
        <p:blipFill>
          <a:blip r:embed="rId7" cstate="print">
            <a:lum bright="10000" contrast="10000"/>
          </a:blip>
          <a:stretch>
            <a:fillRect/>
          </a:stretch>
        </p:blipFill>
        <p:spPr>
          <a:xfrm>
            <a:off x="6091200" y="4114800"/>
            <a:ext cx="3052800" cy="2289600"/>
          </a:xfrm>
          <a:prstGeom prst="rect">
            <a:avLst/>
          </a:prstGeom>
          <a:effectLst>
            <a:outerShdw blurRad="152400" dist="317500" dir="5400000" sx="90000" sy="-19000" rotWithShape="0">
              <a:prstClr val="black">
                <a:alpha val="15000"/>
              </a:prstClr>
            </a:outerShdw>
          </a:effectLst>
        </p:spPr>
      </p:pic>
      <p:pic>
        <p:nvPicPr>
          <p:cNvPr id="8" name="Рисунок 7" descr="800px-Lausanne_place_chateau_5.jpg"/>
          <p:cNvPicPr>
            <a:picLocks noChangeAspect="1"/>
          </p:cNvPicPr>
          <p:nvPr/>
        </p:nvPicPr>
        <p:blipFill>
          <a:blip r:embed="rId8" cstate="print"/>
          <a:stretch>
            <a:fillRect/>
          </a:stretch>
        </p:blipFill>
        <p:spPr>
          <a:xfrm>
            <a:off x="152400" y="2362200"/>
            <a:ext cx="2819400" cy="2114550"/>
          </a:xfrm>
          <a:prstGeom prst="rect">
            <a:avLst/>
          </a:prstGeom>
          <a:effectLst>
            <a:innerShdw blurRad="63500" dist="50800" dir="2700000">
              <a:prstClr val="black">
                <a:alpha val="50000"/>
              </a:prstClr>
            </a:innerShdw>
          </a:effectLst>
        </p:spPr>
      </p:pic>
      <p:pic>
        <p:nvPicPr>
          <p:cNvPr id="9" name="Рисунок 8" descr="800px-University_of_Lausanne.jpg"/>
          <p:cNvPicPr>
            <a:picLocks noChangeAspect="1"/>
          </p:cNvPicPr>
          <p:nvPr/>
        </p:nvPicPr>
        <p:blipFill>
          <a:blip r:embed="rId9" cstate="print"/>
          <a:stretch>
            <a:fillRect/>
          </a:stretch>
        </p:blipFill>
        <p:spPr>
          <a:xfrm>
            <a:off x="152400" y="4648200"/>
            <a:ext cx="2667000" cy="2000250"/>
          </a:xfrm>
          <a:prstGeom prst="rect">
            <a:avLst/>
          </a:prstGeom>
          <a:effectLst>
            <a:outerShdw blurRad="76200" dir="13500000" sy="23000" kx="1200000" algn="br" rotWithShape="0">
              <a:prstClr val="black">
                <a:alpha val="20000"/>
              </a:prstClr>
            </a:outerShdw>
          </a:effectLst>
        </p:spPr>
      </p:pic>
      <p:sp>
        <p:nvSpPr>
          <p:cNvPr id="10" name="Прямоугольник 9"/>
          <p:cNvSpPr/>
          <p:nvPr/>
        </p:nvSpPr>
        <p:spPr>
          <a:xfrm>
            <a:off x="152400" y="4572000"/>
            <a:ext cx="1477969" cy="338554"/>
          </a:xfrm>
          <a:prstGeom prst="rect">
            <a:avLst/>
          </a:prstGeom>
        </p:spPr>
        <p:txBody>
          <a:bodyPr wrap="none">
            <a:spAutoFit/>
          </a:bodyPr>
          <a:lstStyle/>
          <a:p>
            <a:r>
              <a:rPr lang="en-US" sz="1600" dirty="0" smtClean="0">
                <a:solidFill>
                  <a:srgbClr val="0070C0"/>
                </a:solidFill>
              </a:rPr>
              <a:t>Palais de Rumi</a:t>
            </a:r>
            <a:endParaRPr lang="ru-RU" sz="1600" dirty="0">
              <a:solidFill>
                <a:srgbClr val="0070C0"/>
              </a:solidFill>
            </a:endParaRPr>
          </a:p>
        </p:txBody>
      </p:sp>
      <p:sp>
        <p:nvSpPr>
          <p:cNvPr id="11" name="Прямоугольник 10"/>
          <p:cNvSpPr/>
          <p:nvPr/>
        </p:nvSpPr>
        <p:spPr>
          <a:xfrm>
            <a:off x="3733800" y="6019800"/>
            <a:ext cx="1587294" cy="338554"/>
          </a:xfrm>
          <a:prstGeom prst="rect">
            <a:avLst/>
          </a:prstGeom>
        </p:spPr>
        <p:txBody>
          <a:bodyPr wrap="none">
            <a:spAutoFit/>
          </a:bodyPr>
          <a:lstStyle/>
          <a:p>
            <a:r>
              <a:rPr lang="de-DE" sz="1600" dirty="0" smtClean="0">
                <a:solidFill>
                  <a:schemeClr val="accent4">
                    <a:lumMod val="20000"/>
                    <a:lumOff val="80000"/>
                  </a:schemeClr>
                </a:solidFill>
              </a:rPr>
              <a:t>Volkstanzshow</a:t>
            </a:r>
            <a:endParaRPr lang="ru-RU" sz="1600" dirty="0">
              <a:solidFill>
                <a:schemeClr val="accent4">
                  <a:lumMod val="20000"/>
                  <a:lumOff val="80000"/>
                </a:schemeClr>
              </a:solidFill>
            </a:endParaRPr>
          </a:p>
        </p:txBody>
      </p:sp>
    </p:spTree>
  </p:cSld>
  <p:clrMapOvr>
    <a:masterClrMapping/>
  </p:clrMapOvr>
  <p:transition spd="med">
    <p:cover dir="rd"/>
    <p:sndAc>
      <p:stSnd>
        <p:snd r:embed="rId2" name="J007502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6" presetClass="entr" presetSubtype="2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1000"/>
                                        <p:tgtEl>
                                          <p:spTgt spid="7"/>
                                        </p:tgtEl>
                                      </p:cBhvr>
                                    </p:animEffect>
                                  </p:childTnLst>
                                </p:cTn>
                              </p:par>
                            </p:childTnLst>
                          </p:cTn>
                        </p:par>
                        <p:par>
                          <p:cTn id="13" fill="hold">
                            <p:stCondLst>
                              <p:cond delay="3000"/>
                            </p:stCondLst>
                            <p:childTnLst>
                              <p:par>
                                <p:cTn id="14" presetID="16" presetClass="entr" presetSubtype="4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2000"/>
                                        <p:tgtEl>
                                          <p:spTgt spid="3"/>
                                        </p:tgtEl>
                                      </p:cBhvr>
                                    </p:animEffect>
                                  </p:childTnLst>
                                </p:cTn>
                              </p:par>
                            </p:childTnLst>
                          </p:cTn>
                        </p:par>
                        <p:par>
                          <p:cTn id="17" fill="hold">
                            <p:stCondLst>
                              <p:cond delay="5000"/>
                            </p:stCondLst>
                            <p:childTnLst>
                              <p:par>
                                <p:cTn id="18" presetID="16" presetClass="entr" presetSubtype="37"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1000"/>
                                        <p:tgtEl>
                                          <p:spTgt spid="4"/>
                                        </p:tgtEl>
                                      </p:cBhvr>
                                    </p:animEffect>
                                  </p:childTnLst>
                                </p:cTn>
                              </p:par>
                            </p:childTnLst>
                          </p:cTn>
                        </p:par>
                        <p:par>
                          <p:cTn id="21" fill="hold">
                            <p:stCondLst>
                              <p:cond delay="6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000"/>
                                        <p:tgtEl>
                                          <p:spTgt spid="8"/>
                                        </p:tgtEl>
                                      </p:cBhvr>
                                    </p:animEffect>
                                  </p:childTnLst>
                                </p:cTn>
                              </p:par>
                            </p:childTnLst>
                          </p:cTn>
                        </p:par>
                        <p:par>
                          <p:cTn id="25" fill="hold">
                            <p:stCondLst>
                              <p:cond delay="70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2000"/>
                                        <p:tgtEl>
                                          <p:spTgt spid="11"/>
                                        </p:tgtEl>
                                      </p:cBhvr>
                                    </p:animEffect>
                                  </p:childTnLst>
                                </p:cTn>
                              </p:par>
                            </p:childTnLst>
                          </p:cTn>
                        </p:par>
                        <p:par>
                          <p:cTn id="32" fill="hold">
                            <p:stCondLst>
                              <p:cond delay="9000"/>
                            </p:stCondLst>
                            <p:childTnLst>
                              <p:par>
                                <p:cTn id="33" presetID="22" presetClass="entr" presetSubtype="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1000"/>
                                        <p:tgtEl>
                                          <p:spTgt spid="9"/>
                                        </p:tgtEl>
                                      </p:cBhvr>
                                    </p:animEffect>
                                  </p:childTnLst>
                                </p:cTn>
                              </p:par>
                              <p:par>
                                <p:cTn id="36" presetID="22" presetClass="entr" presetSubtype="2" fill="hold" grpId="2"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right)">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2"/>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2200" y="457200"/>
            <a:ext cx="5105400" cy="914400"/>
          </a:xfrm>
        </p:spPr>
        <p:txBody>
          <a:bodyPr/>
          <a:lstStyle/>
          <a:p>
            <a:pPr algn="ctr"/>
            <a:r>
              <a:rPr lang="de-DE" dirty="0" smtClean="0">
                <a:solidFill>
                  <a:schemeClr val="accent1">
                    <a:lumMod val="75000"/>
                  </a:schemeClr>
                </a:solidFill>
              </a:rPr>
              <a:t>In Kürze</a:t>
            </a:r>
            <a:endParaRPr lang="ru-RU" dirty="0">
              <a:solidFill>
                <a:schemeClr val="accent1">
                  <a:lumMod val="75000"/>
                </a:schemeClr>
              </a:solidFill>
            </a:endParaRPr>
          </a:p>
        </p:txBody>
      </p:sp>
      <p:sp>
        <p:nvSpPr>
          <p:cNvPr id="3" name="Содержимое 2"/>
          <p:cNvSpPr>
            <a:spLocks noGrp="1"/>
          </p:cNvSpPr>
          <p:nvPr>
            <p:ph idx="1"/>
          </p:nvPr>
        </p:nvSpPr>
        <p:spPr>
          <a:xfrm>
            <a:off x="533400" y="1371600"/>
            <a:ext cx="8458200" cy="5257800"/>
          </a:xfrm>
        </p:spPr>
        <p:txBody>
          <a:bodyPr>
            <a:normAutofit lnSpcReduction="10000"/>
          </a:bodyPr>
          <a:lstStyle/>
          <a:p>
            <a:pPr>
              <a:buFont typeface="Wingdings" pitchFamily="2" charset="2"/>
              <a:buChar char="v"/>
            </a:pPr>
            <a:r>
              <a:rPr lang="de-DE" sz="2400" dirty="0" smtClean="0"/>
              <a:t>      Die </a:t>
            </a:r>
            <a:r>
              <a:rPr lang="de-DE" sz="2400" dirty="0" smtClean="0">
                <a:solidFill>
                  <a:schemeClr val="accent1"/>
                </a:solidFill>
              </a:rPr>
              <a:t>Eidgenossenschaft</a:t>
            </a:r>
            <a:r>
              <a:rPr lang="de-DE" sz="2400" dirty="0" smtClean="0"/>
              <a:t> existiert als loser Staatenbund seit dem 13. Jahrhundert. Der 1. August ist Nationalfeiertag.</a:t>
            </a:r>
          </a:p>
          <a:p>
            <a:pPr>
              <a:buNone/>
            </a:pPr>
            <a:endParaRPr lang="de-DE" sz="2400" dirty="0" smtClean="0"/>
          </a:p>
          <a:p>
            <a:pPr>
              <a:buFont typeface="Wingdings" pitchFamily="2" charset="2"/>
              <a:buChar char="v"/>
            </a:pPr>
            <a:r>
              <a:rPr lang="de-DE" sz="2400" dirty="0" smtClean="0"/>
              <a:t>       Die Schweiz in ihrer heutigen Form als föderalistischer Bundesstaat wurde mit der </a:t>
            </a:r>
            <a:r>
              <a:rPr lang="de-DE" sz="2400" dirty="0" smtClean="0">
                <a:solidFill>
                  <a:schemeClr val="accent1"/>
                </a:solidFill>
              </a:rPr>
              <a:t>Bundesverfassung</a:t>
            </a:r>
            <a:r>
              <a:rPr lang="de-DE" sz="2400" dirty="0" smtClean="0"/>
              <a:t> von 1848 geschaffen. Sie gliedert sich seit 1978 in 26 Kantone.</a:t>
            </a:r>
          </a:p>
          <a:p>
            <a:pPr>
              <a:buNone/>
            </a:pPr>
            <a:endParaRPr lang="de-DE" sz="2400" dirty="0" smtClean="0"/>
          </a:p>
          <a:p>
            <a:pPr>
              <a:buFont typeface="Wingdings" pitchFamily="2" charset="2"/>
              <a:buChar char="v"/>
            </a:pPr>
            <a:r>
              <a:rPr lang="de-DE" sz="2400" dirty="0" smtClean="0"/>
              <a:t>       Die ständige </a:t>
            </a:r>
            <a:r>
              <a:rPr lang="de-DE" sz="2400" dirty="0" smtClean="0">
                <a:solidFill>
                  <a:schemeClr val="accent1"/>
                </a:solidFill>
              </a:rPr>
              <a:t>Wohnbevölkerung</a:t>
            </a:r>
            <a:r>
              <a:rPr lang="de-DE" sz="2400" dirty="0" smtClean="0"/>
              <a:t> beträgt 7.48 Millionen Menschen, davon sind 20.6 Prozent Ausländer.</a:t>
            </a:r>
          </a:p>
          <a:p>
            <a:pPr>
              <a:buNone/>
            </a:pPr>
            <a:endParaRPr lang="de-DE" sz="2400" dirty="0" smtClean="0"/>
          </a:p>
          <a:p>
            <a:pPr>
              <a:buFont typeface="Wingdings" pitchFamily="2" charset="2"/>
              <a:buChar char="v"/>
            </a:pPr>
            <a:r>
              <a:rPr lang="de-DE" sz="2400" dirty="0" smtClean="0"/>
              <a:t>       Offizielle </a:t>
            </a:r>
            <a:r>
              <a:rPr lang="de-DE" sz="2400" dirty="0" smtClean="0">
                <a:solidFill>
                  <a:schemeClr val="accent1"/>
                </a:solidFill>
              </a:rPr>
              <a:t>Landessprachen</a:t>
            </a:r>
            <a:r>
              <a:rPr lang="de-DE" sz="2400" dirty="0" smtClean="0"/>
              <a:t> sind Deutsch, Französisch, Italienisch und Rätoromanisch. 41 Prozent der Schweizer Bürger sind römisch-katholisch und 40 Prozent evangelisch-reformiert.</a:t>
            </a:r>
            <a:endParaRPr lang="ru-RU" sz="2400" dirty="0"/>
          </a:p>
        </p:txBody>
      </p:sp>
      <p:pic>
        <p:nvPicPr>
          <p:cNvPr id="4" name="Рисунок 3" descr="800px-Rh%C3%B4ne_and_Arve_Junction.jpg"/>
          <p:cNvPicPr>
            <a:picLocks noChangeAspect="1"/>
          </p:cNvPicPr>
          <p:nvPr/>
        </p:nvPicPr>
        <p:blipFill>
          <a:blip r:embed="rId2" cstate="print">
            <a:lum bright="10000" contrast="10000"/>
          </a:blip>
          <a:stretch>
            <a:fillRect/>
          </a:stretch>
        </p:blipFill>
        <p:spPr>
          <a:xfrm>
            <a:off x="7086600" y="-1"/>
            <a:ext cx="1905000" cy="1428749"/>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Рисунок 4" descr="400px-Winterthur_Stadtkirche_suedost.jpg"/>
          <p:cNvPicPr>
            <a:picLocks noChangeAspect="1"/>
          </p:cNvPicPr>
          <p:nvPr/>
        </p:nvPicPr>
        <p:blipFill>
          <a:blip r:embed="rId3" cstate="print">
            <a:lum bright="20000" contrast="10000"/>
          </a:blip>
          <a:stretch>
            <a:fillRect/>
          </a:stretch>
        </p:blipFill>
        <p:spPr>
          <a:xfrm>
            <a:off x="152400" y="0"/>
            <a:ext cx="1990103" cy="14478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par>
                          <p:cTn id="8" fill="hold">
                            <p:stCondLst>
                              <p:cond delay="2000"/>
                            </p:stCondLst>
                            <p:childTnLst>
                              <p:par>
                                <p:cTn id="9" presetID="18" presetClass="entr" presetSubtype="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Right)">
                                      <p:cBhvr>
                                        <p:cTn id="11" dur="1000"/>
                                        <p:tgtEl>
                                          <p:spTgt spid="3">
                                            <p:txEl>
                                              <p:pRg st="0" end="0"/>
                                            </p:txEl>
                                          </p:spTgt>
                                        </p:tgtEl>
                                      </p:cBhvr>
                                    </p:animEffect>
                                  </p:childTnLst>
                                </p:cTn>
                              </p:par>
                            </p:childTnLst>
                          </p:cTn>
                        </p:par>
                        <p:par>
                          <p:cTn id="12" fill="hold">
                            <p:stCondLst>
                              <p:cond delay="3000"/>
                            </p:stCondLst>
                            <p:childTnLst>
                              <p:par>
                                <p:cTn id="13" presetID="18" presetClass="entr" presetSubtype="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Right)">
                                      <p:cBhvr>
                                        <p:cTn id="15" dur="1000"/>
                                        <p:tgtEl>
                                          <p:spTgt spid="3">
                                            <p:txEl>
                                              <p:pRg st="2" end="2"/>
                                            </p:txEl>
                                          </p:spTgt>
                                        </p:tgtEl>
                                      </p:cBhvr>
                                    </p:animEffect>
                                  </p:childTnLst>
                                </p:cTn>
                              </p:par>
                            </p:childTnLst>
                          </p:cTn>
                        </p:par>
                        <p:par>
                          <p:cTn id="16" fill="hold">
                            <p:stCondLst>
                              <p:cond delay="4000"/>
                            </p:stCondLst>
                            <p:childTnLst>
                              <p:par>
                                <p:cTn id="17" presetID="18" presetClass="entr" presetSubtype="6"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Right)">
                                      <p:cBhvr>
                                        <p:cTn id="19" dur="1000"/>
                                        <p:tgtEl>
                                          <p:spTgt spid="3">
                                            <p:txEl>
                                              <p:pRg st="4" end="4"/>
                                            </p:txEl>
                                          </p:spTgt>
                                        </p:tgtEl>
                                      </p:cBhvr>
                                    </p:animEffect>
                                  </p:childTnLst>
                                </p:cTn>
                              </p:par>
                            </p:childTnLst>
                          </p:cTn>
                        </p:par>
                        <p:par>
                          <p:cTn id="20" fill="hold">
                            <p:stCondLst>
                              <p:cond delay="5000"/>
                            </p:stCondLst>
                            <p:childTnLst>
                              <p:par>
                                <p:cTn id="21" presetID="18" presetClass="entr" presetSubtype="6"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strips(downRight)">
                                      <p:cBhvr>
                                        <p:cTn id="23" dur="1000"/>
                                        <p:tgtEl>
                                          <p:spTgt spid="3">
                                            <p:txEl>
                                              <p:pRg st="6" end="6"/>
                                            </p:txEl>
                                          </p:spTgt>
                                        </p:tgtEl>
                                      </p:cBhvr>
                                    </p:animEffect>
                                  </p:childTnLst>
                                </p:cTn>
                              </p:par>
                            </p:childTnLst>
                          </p:cTn>
                        </p:par>
                        <p:par>
                          <p:cTn id="24" fill="hold">
                            <p:stCondLst>
                              <p:cond delay="6000"/>
                            </p:stCondLst>
                            <p:childTnLst>
                              <p:par>
                                <p:cTn id="25" presetID="4"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par>
                                <p:cTn id="28" presetID="4" presetClass="entr" presetSubtype="32"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out)">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00px-Musee_olympique.jpg"/>
          <p:cNvPicPr>
            <a:picLocks noChangeAspect="1"/>
          </p:cNvPicPr>
          <p:nvPr/>
        </p:nvPicPr>
        <p:blipFill>
          <a:blip r:embed="rId3" cstate="print">
            <a:lum bright="10000"/>
          </a:blip>
          <a:stretch>
            <a:fillRect/>
          </a:stretch>
        </p:blipFill>
        <p:spPr>
          <a:xfrm>
            <a:off x="5791200" y="228600"/>
            <a:ext cx="3352800" cy="2233803"/>
          </a:xfrm>
          <a:prstGeom prst="rect">
            <a:avLst/>
          </a:prstGeom>
          <a:scene3d>
            <a:camera prst="orthographicFront"/>
            <a:lightRig rig="threePt" dir="t"/>
          </a:scene3d>
          <a:sp3d>
            <a:bevelT w="139700" prst="cross"/>
          </a:sp3d>
        </p:spPr>
      </p:pic>
      <p:pic>
        <p:nvPicPr>
          <p:cNvPr id="3" name="Рисунок 2" descr="800px-Lausanne-p1010518.jpg"/>
          <p:cNvPicPr>
            <a:picLocks noChangeAspect="1"/>
          </p:cNvPicPr>
          <p:nvPr/>
        </p:nvPicPr>
        <p:blipFill>
          <a:blip r:embed="rId4" cstate="print"/>
          <a:stretch>
            <a:fillRect/>
          </a:stretch>
        </p:blipFill>
        <p:spPr>
          <a:xfrm>
            <a:off x="228600" y="304800"/>
            <a:ext cx="2971800" cy="2228850"/>
          </a:xfrm>
          <a:prstGeom prst="rect">
            <a:avLst/>
          </a:prstGeom>
          <a:scene3d>
            <a:camera prst="orthographicFront"/>
            <a:lightRig rig="threePt" dir="t"/>
          </a:scene3d>
          <a:sp3d>
            <a:bevelT/>
          </a:sp3d>
        </p:spPr>
      </p:pic>
      <p:pic>
        <p:nvPicPr>
          <p:cNvPr id="4" name="Рисунок 3" descr="Lausanne_MO.jpg"/>
          <p:cNvPicPr>
            <a:picLocks noChangeAspect="1"/>
          </p:cNvPicPr>
          <p:nvPr/>
        </p:nvPicPr>
        <p:blipFill>
          <a:blip r:embed="rId5" cstate="print"/>
          <a:srcRect t="29827"/>
          <a:stretch>
            <a:fillRect/>
          </a:stretch>
        </p:blipFill>
        <p:spPr>
          <a:xfrm>
            <a:off x="3276600" y="152400"/>
            <a:ext cx="2420736" cy="2509837"/>
          </a:xfrm>
          <a:prstGeom prst="rect">
            <a:avLst/>
          </a:prstGeom>
          <a:scene3d>
            <a:camera prst="orthographicFront"/>
            <a:lightRig rig="threePt" dir="t"/>
          </a:scene3d>
          <a:sp3d>
            <a:bevelT prst="relaxedInset"/>
          </a:sp3d>
        </p:spPr>
      </p:pic>
      <p:pic>
        <p:nvPicPr>
          <p:cNvPr id="5" name="Рисунок 4" descr="Ouchy_waterfront_statue.jpg">
            <a:hlinkClick r:id="rId6" action="ppaction://hlinksldjump"/>
          </p:cNvPr>
          <p:cNvPicPr>
            <a:picLocks noChangeAspect="1"/>
          </p:cNvPicPr>
          <p:nvPr/>
        </p:nvPicPr>
        <p:blipFill>
          <a:blip r:embed="rId7" cstate="print"/>
          <a:stretch>
            <a:fillRect/>
          </a:stretch>
        </p:blipFill>
        <p:spPr>
          <a:xfrm>
            <a:off x="228600" y="2667000"/>
            <a:ext cx="2946400" cy="2209800"/>
          </a:xfrm>
          <a:prstGeom prst="rect">
            <a:avLst/>
          </a:prstGeom>
          <a:scene3d>
            <a:camera prst="orthographicFront"/>
            <a:lightRig rig="threePt" dir="t"/>
          </a:scene3d>
          <a:sp3d>
            <a:bevelT w="165100" prst="coolSlant"/>
          </a:sp3d>
        </p:spPr>
      </p:pic>
      <p:pic>
        <p:nvPicPr>
          <p:cNvPr id="6" name="Рисунок 5" descr="800px-Ouchy_4.jpg">
            <a:hlinkClick r:id="rId8" action="ppaction://hlinksldjump"/>
          </p:cNvPr>
          <p:cNvPicPr>
            <a:picLocks noChangeAspect="1"/>
          </p:cNvPicPr>
          <p:nvPr/>
        </p:nvPicPr>
        <p:blipFill>
          <a:blip r:embed="rId9" cstate="print"/>
          <a:stretch>
            <a:fillRect/>
          </a:stretch>
        </p:blipFill>
        <p:spPr>
          <a:xfrm>
            <a:off x="6019800" y="2514600"/>
            <a:ext cx="2946400" cy="2209800"/>
          </a:xfrm>
          <a:prstGeom prst="rect">
            <a:avLst/>
          </a:prstGeom>
          <a:scene3d>
            <a:camera prst="orthographicFront"/>
            <a:lightRig rig="threePt" dir="t"/>
          </a:scene3d>
          <a:sp3d>
            <a:bevelT w="152400" h="50800" prst="softRound"/>
          </a:sp3d>
        </p:spPr>
      </p:pic>
      <p:sp>
        <p:nvSpPr>
          <p:cNvPr id="57345" name="Rectangle 1"/>
          <p:cNvSpPr>
            <a:spLocks noChangeArrowheads="1"/>
          </p:cNvSpPr>
          <p:nvPr/>
        </p:nvSpPr>
        <p:spPr bwMode="auto">
          <a:xfrm>
            <a:off x="5867400" y="1981200"/>
            <a:ext cx="23622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1">
                    <a:lumMod val="20000"/>
                    <a:lumOff val="80000"/>
                  </a:schemeClr>
                </a:solidFill>
                <a:effectLst/>
                <a:latin typeface="Arial" charset="0"/>
              </a:rPr>
              <a:t>Olympisches </a:t>
            </a:r>
            <a:r>
              <a:rPr kumimoji="0" lang="de-DE" sz="1600" b="0" i="0" u="none" strike="noStrike" cap="none" normalizeH="0" baseline="0" dirty="0" smtClean="0">
                <a:ln>
                  <a:noFill/>
                </a:ln>
                <a:solidFill>
                  <a:schemeClr val="accent1">
                    <a:lumMod val="20000"/>
                    <a:lumOff val="80000"/>
                  </a:schemeClr>
                </a:solidFill>
                <a:effectLst/>
                <a:latin typeface="Arial" charset="0"/>
              </a:rPr>
              <a:t> </a:t>
            </a:r>
            <a:r>
              <a:rPr kumimoji="0" lang="ru-RU" sz="1600" b="0" i="0" u="none" strike="noStrike" cap="none" normalizeH="0" baseline="0" dirty="0" smtClean="0">
                <a:ln>
                  <a:noFill/>
                </a:ln>
                <a:solidFill>
                  <a:schemeClr val="accent1">
                    <a:lumMod val="20000"/>
                    <a:lumOff val="80000"/>
                  </a:schemeClr>
                </a:solidFill>
                <a:effectLst/>
                <a:latin typeface="Arial" charset="0"/>
              </a:rPr>
              <a:t>Museum</a:t>
            </a:r>
          </a:p>
        </p:txBody>
      </p:sp>
      <p:sp>
        <p:nvSpPr>
          <p:cNvPr id="8" name="Прямоугольник 7"/>
          <p:cNvSpPr/>
          <p:nvPr/>
        </p:nvSpPr>
        <p:spPr>
          <a:xfrm>
            <a:off x="3276600" y="228600"/>
            <a:ext cx="2351926" cy="338554"/>
          </a:xfrm>
          <a:prstGeom prst="rect">
            <a:avLst/>
          </a:prstGeom>
        </p:spPr>
        <p:txBody>
          <a:bodyPr wrap="none">
            <a:spAutoFit/>
          </a:bodyPr>
          <a:lstStyle/>
          <a:p>
            <a:r>
              <a:rPr lang="en-US" sz="1600" dirty="0" smtClean="0">
                <a:solidFill>
                  <a:schemeClr val="accent5">
                    <a:lumMod val="50000"/>
                  </a:schemeClr>
                </a:solidFill>
              </a:rPr>
              <a:t>Sculpture am Genfersee</a:t>
            </a:r>
            <a:endParaRPr lang="ru-RU" sz="1600" dirty="0">
              <a:solidFill>
                <a:schemeClr val="accent5">
                  <a:lumMod val="50000"/>
                </a:schemeClr>
              </a:solidFill>
            </a:endParaRPr>
          </a:p>
        </p:txBody>
      </p:sp>
      <p:sp>
        <p:nvSpPr>
          <p:cNvPr id="9" name="Прямоугольник 8"/>
          <p:cNvSpPr/>
          <p:nvPr/>
        </p:nvSpPr>
        <p:spPr>
          <a:xfrm>
            <a:off x="6096000" y="2590800"/>
            <a:ext cx="1903406" cy="338554"/>
          </a:xfrm>
          <a:prstGeom prst="rect">
            <a:avLst/>
          </a:prstGeom>
        </p:spPr>
        <p:txBody>
          <a:bodyPr wrap="none">
            <a:spAutoFit/>
          </a:bodyPr>
          <a:lstStyle/>
          <a:p>
            <a:r>
              <a:rPr lang="en-US" sz="1600" dirty="0" smtClean="0">
                <a:solidFill>
                  <a:schemeClr val="accent1"/>
                </a:solidFill>
              </a:rPr>
              <a:t>am Ufer von Ouchy</a:t>
            </a:r>
            <a:endParaRPr lang="ru-RU" sz="1600" dirty="0">
              <a:solidFill>
                <a:schemeClr val="accent1"/>
              </a:solidFill>
            </a:endParaRPr>
          </a:p>
        </p:txBody>
      </p:sp>
      <p:pic>
        <p:nvPicPr>
          <p:cNvPr id="10" name="Рисунок 9" descr="800px-Horloge_palud_5.jpg">
            <a:hlinkClick r:id="" action="ppaction://noaction"/>
          </p:cNvPr>
          <p:cNvPicPr>
            <a:picLocks noChangeAspect="1"/>
          </p:cNvPicPr>
          <p:nvPr/>
        </p:nvPicPr>
        <p:blipFill>
          <a:blip r:embed="rId10" cstate="print"/>
          <a:stretch>
            <a:fillRect/>
          </a:stretch>
        </p:blipFill>
        <p:spPr>
          <a:xfrm>
            <a:off x="6324600" y="4914900"/>
            <a:ext cx="2590800" cy="1943100"/>
          </a:xfrm>
          <a:prstGeom prst="rect">
            <a:avLst/>
          </a:prstGeom>
          <a:scene3d>
            <a:camera prst="orthographicFront"/>
            <a:lightRig rig="threePt" dir="t"/>
          </a:scene3d>
          <a:sp3d>
            <a:bevelT prst="slope"/>
          </a:sp3d>
        </p:spPr>
      </p:pic>
      <p:pic>
        <p:nvPicPr>
          <p:cNvPr id="11" name="Рисунок 10" descr="800px-Etoile_de_mer_rose_1.jpg">
            <a:hlinkClick r:id="rId6" action="ppaction://hlinksldjump"/>
          </p:cNvPr>
          <p:cNvPicPr>
            <a:picLocks noChangeAspect="1"/>
          </p:cNvPicPr>
          <p:nvPr/>
        </p:nvPicPr>
        <p:blipFill>
          <a:blip r:embed="rId11" cstate="print"/>
          <a:stretch>
            <a:fillRect/>
          </a:stretch>
        </p:blipFill>
        <p:spPr>
          <a:xfrm>
            <a:off x="3276600" y="2895600"/>
            <a:ext cx="2638400" cy="1978800"/>
          </a:xfrm>
          <a:prstGeom prst="rect">
            <a:avLst/>
          </a:prstGeom>
          <a:scene3d>
            <a:camera prst="orthographicFront"/>
            <a:lightRig rig="threePt" dir="t"/>
          </a:scene3d>
          <a:sp3d>
            <a:bevelT prst="angle"/>
          </a:sp3d>
        </p:spPr>
      </p:pic>
      <p:sp>
        <p:nvSpPr>
          <p:cNvPr id="12" name="TextBox 11"/>
          <p:cNvSpPr txBox="1"/>
          <p:nvPr/>
        </p:nvSpPr>
        <p:spPr>
          <a:xfrm>
            <a:off x="4038600" y="2895600"/>
            <a:ext cx="1828800" cy="338554"/>
          </a:xfrm>
          <a:prstGeom prst="rect">
            <a:avLst/>
          </a:prstGeom>
          <a:noFill/>
        </p:spPr>
        <p:txBody>
          <a:bodyPr wrap="square" rtlCol="0">
            <a:spAutoFit/>
          </a:bodyPr>
          <a:lstStyle/>
          <a:p>
            <a:pPr algn="r"/>
            <a:r>
              <a:rPr lang="de-DE" sz="1600" dirty="0" smtClean="0">
                <a:solidFill>
                  <a:srgbClr val="C00000"/>
                </a:solidFill>
              </a:rPr>
              <a:t>Fest der Sonne</a:t>
            </a:r>
            <a:endParaRPr lang="ru-RU" sz="1600" dirty="0">
              <a:solidFill>
                <a:srgbClr val="C00000"/>
              </a:solidFill>
            </a:endParaRPr>
          </a:p>
        </p:txBody>
      </p:sp>
      <p:pic>
        <p:nvPicPr>
          <p:cNvPr id="13" name="Рисунок 12" descr="800px-Horloge_palud_2.jpg"/>
          <p:cNvPicPr>
            <a:picLocks noChangeAspect="1"/>
          </p:cNvPicPr>
          <p:nvPr/>
        </p:nvPicPr>
        <p:blipFill>
          <a:blip r:embed="rId12" cstate="print"/>
          <a:stretch>
            <a:fillRect/>
          </a:stretch>
        </p:blipFill>
        <p:spPr>
          <a:xfrm>
            <a:off x="228599" y="4876800"/>
            <a:ext cx="6030259" cy="1922145"/>
          </a:xfrm>
          <a:prstGeom prst="rect">
            <a:avLst/>
          </a:prstGeom>
          <a:scene3d>
            <a:camera prst="orthographicFront"/>
            <a:lightRig rig="threePt" dir="t"/>
          </a:scene3d>
          <a:sp3d>
            <a:bevelT prst="convex"/>
          </a:sp3d>
        </p:spPr>
      </p:pic>
    </p:spTree>
  </p:cSld>
  <p:clrMapOvr>
    <a:masterClrMapping/>
  </p:clrMapOvr>
  <p:transition spd="med">
    <p:blinds/>
    <p:sndAc>
      <p:stSnd>
        <p:snd r:embed="rId2" name="J007505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2000"/>
                                        <p:tgtEl>
                                          <p:spTgt spid="5"/>
                                        </p:tgtEl>
                                      </p:cBhvr>
                                    </p:animEffect>
                                  </p:childTnLst>
                                </p:cTn>
                              </p:par>
                            </p:childTnLst>
                          </p:cTn>
                        </p:par>
                        <p:par>
                          <p:cTn id="12" fill="hold">
                            <p:stCondLst>
                              <p:cond delay="3000"/>
                            </p:stCondLst>
                            <p:childTnLst>
                              <p:par>
                                <p:cTn id="13" presetID="1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1000"/>
                                        <p:tgtEl>
                                          <p:spTgt spid="13"/>
                                        </p:tgtEl>
                                      </p:cBhvr>
                                    </p:animEffect>
                                  </p:childTnLst>
                                </p:cTn>
                              </p:par>
                              <p:par>
                                <p:cTn id="16" presetID="1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Bottom)">
                                      <p:cBhvr>
                                        <p:cTn id="18" dur="1000"/>
                                        <p:tgtEl>
                                          <p:spTgt spid="10"/>
                                        </p:tgtEl>
                                      </p:cBhvr>
                                    </p:animEffect>
                                  </p:childTnLst>
                                </p:cTn>
                              </p:par>
                            </p:childTnLst>
                          </p:cTn>
                        </p:par>
                        <p:par>
                          <p:cTn id="19" fill="hold">
                            <p:stCondLst>
                              <p:cond delay="4000"/>
                            </p:stCondLst>
                            <p:childTnLst>
                              <p:par>
                                <p:cTn id="20" presetID="1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Left)">
                                      <p:cBhvr>
                                        <p:cTn id="22" dur="2000"/>
                                        <p:tgtEl>
                                          <p:spTgt spid="6"/>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lide(fromLeft)">
                                      <p:cBhvr>
                                        <p:cTn id="25" dur="2000"/>
                                        <p:tgtEl>
                                          <p:spTgt spid="9"/>
                                        </p:tgtEl>
                                      </p:cBhvr>
                                    </p:animEffect>
                                  </p:childTnLst>
                                </p:cTn>
                              </p:par>
                            </p:childTnLst>
                          </p:cTn>
                        </p:par>
                        <p:par>
                          <p:cTn id="26" fill="hold">
                            <p:stCondLst>
                              <p:cond delay="6000"/>
                            </p:stCondLst>
                            <p:childTnLst>
                              <p:par>
                                <p:cTn id="27" presetID="12" presetClass="entr" presetSubtype="2"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lide(fromRight)">
                                      <p:cBhvr>
                                        <p:cTn id="29" dur="1000"/>
                                        <p:tgtEl>
                                          <p:spTgt spid="2"/>
                                        </p:tgtEl>
                                      </p:cBhvr>
                                    </p:animEffect>
                                  </p:childTnLst>
                                </p:cTn>
                              </p:par>
                              <p:par>
                                <p:cTn id="30" presetID="12" presetClass="entr" presetSubtype="2" fill="hold" grpId="0" nodeType="withEffect">
                                  <p:stCondLst>
                                    <p:cond delay="0"/>
                                  </p:stCondLst>
                                  <p:childTnLst>
                                    <p:set>
                                      <p:cBhvr>
                                        <p:cTn id="31" dur="1" fill="hold">
                                          <p:stCondLst>
                                            <p:cond delay="0"/>
                                          </p:stCondLst>
                                        </p:cTn>
                                        <p:tgtEl>
                                          <p:spTgt spid="57345"/>
                                        </p:tgtEl>
                                        <p:attrNameLst>
                                          <p:attrName>style.visibility</p:attrName>
                                        </p:attrNameLst>
                                      </p:cBhvr>
                                      <p:to>
                                        <p:strVal val="visible"/>
                                      </p:to>
                                    </p:set>
                                    <p:animEffect transition="in" filter="slide(fromRight)">
                                      <p:cBhvr>
                                        <p:cTn id="32" dur="1000"/>
                                        <p:tgtEl>
                                          <p:spTgt spid="57345"/>
                                        </p:tgtEl>
                                      </p:cBhvr>
                                    </p:animEffect>
                                  </p:childTnLst>
                                </p:cTn>
                              </p:par>
                            </p:childTnLst>
                          </p:cTn>
                        </p:par>
                        <p:par>
                          <p:cTn id="33" fill="hold">
                            <p:stCondLst>
                              <p:cond delay="7000"/>
                            </p:stCondLst>
                            <p:childTnLst>
                              <p:par>
                                <p:cTn id="34" presetID="12" presetClass="entr" presetSubtype="1"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slide(fromTop)">
                                      <p:cBhvr>
                                        <p:cTn id="36" dur="3000"/>
                                        <p:tgtEl>
                                          <p:spTgt spid="4"/>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lide(fromTop)">
                                      <p:cBhvr>
                                        <p:cTn id="39" dur="3000"/>
                                        <p:tgtEl>
                                          <p:spTgt spid="8"/>
                                        </p:tgtEl>
                                      </p:cBhvr>
                                    </p:animEffect>
                                  </p:childTnLst>
                                </p:cTn>
                              </p:par>
                            </p:childTnLst>
                          </p:cTn>
                        </p:par>
                        <p:par>
                          <p:cTn id="40" fill="hold">
                            <p:stCondLst>
                              <p:cond delay="10000"/>
                            </p:stCondLst>
                            <p:childTnLst>
                              <p:par>
                                <p:cTn id="41" presetID="21"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8)">
                                      <p:cBhvr>
                                        <p:cTn id="43" dur="2000"/>
                                        <p:tgtEl>
                                          <p:spTgt spid="11"/>
                                        </p:tgtEl>
                                      </p:cBhvr>
                                    </p:animEffect>
                                  </p:childTnLst>
                                </p:cTn>
                              </p:par>
                              <p:par>
                                <p:cTn id="44" presetID="21"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8)">
                                      <p:cBhvr>
                                        <p:cTn id="4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 grpId="0"/>
      <p:bldP spid="8" grpId="0"/>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800px-Lausanne_Ouchy_Skulptur.jpg"/>
          <p:cNvPicPr>
            <a:picLocks noChangeAspect="1"/>
          </p:cNvPicPr>
          <p:nvPr/>
        </p:nvPicPr>
        <p:blipFill>
          <a:blip r:embed="rId4" cstate="print">
            <a:lum bright="10000" contrast="10000"/>
          </a:blip>
          <a:stretch>
            <a:fillRect/>
          </a:stretch>
        </p:blipFill>
        <p:spPr>
          <a:xfrm>
            <a:off x="0" y="0"/>
            <a:ext cx="9144000" cy="6858000"/>
          </a:xfrm>
          <a:prstGeom prst="rect">
            <a:avLst/>
          </a:prstGeom>
        </p:spPr>
      </p:pic>
      <p:pic>
        <p:nvPicPr>
          <p:cNvPr id="68610" name="Picture 2" descr="E:\Documents and Settings\Татьяна\Рабочий стол\моё\Вып2Гр3\Clipart\WebArt\WB01408_.GIF">
            <a:hlinkClick r:id="rId5" action="ppaction://hlinksldjump"/>
          </p:cNvPr>
          <p:cNvPicPr>
            <a:picLocks noChangeAspect="1" noChangeArrowheads="1"/>
          </p:cNvPicPr>
          <p:nvPr/>
        </p:nvPicPr>
        <p:blipFill>
          <a:blip r:embed="rId6" cstate="print"/>
          <a:srcRect/>
          <a:stretch>
            <a:fillRect/>
          </a:stretch>
        </p:blipFill>
        <p:spPr bwMode="auto">
          <a:xfrm>
            <a:off x="8458200" y="6324600"/>
            <a:ext cx="509587" cy="353314"/>
          </a:xfrm>
          <a:prstGeom prst="rect">
            <a:avLst/>
          </a:prstGeom>
          <a:noFill/>
        </p:spPr>
      </p:pic>
      <p:pic>
        <p:nvPicPr>
          <p:cNvPr id="4" name="Picture 3" descr="E:\Documents and Settings\Татьяна\Рабочий стол\моё\Вып2Гр3\Clipart\WebArt\WB01409_.GIF">
            <a:hlinkClick r:id="rId7" action="ppaction://hlinksldjump"/>
          </p:cNvPr>
          <p:cNvPicPr>
            <a:picLocks noChangeAspect="1" noChangeArrowheads="1"/>
          </p:cNvPicPr>
          <p:nvPr/>
        </p:nvPicPr>
        <p:blipFill>
          <a:blip r:embed="rId8" cstate="print"/>
          <a:srcRect/>
          <a:stretch>
            <a:fillRect/>
          </a:stretch>
        </p:blipFill>
        <p:spPr bwMode="auto">
          <a:xfrm>
            <a:off x="228600" y="6324600"/>
            <a:ext cx="361950" cy="223838"/>
          </a:xfrm>
          <a:prstGeom prst="rect">
            <a:avLst/>
          </a:prstGeom>
          <a:noFill/>
        </p:spPr>
      </p:pic>
    </p:spTree>
  </p:cSld>
  <p:clrMapOvr>
    <a:masterClrMapping/>
  </p:clrMapOvr>
  <p:transition spd="med">
    <p:comb dir="vert"/>
    <p:sndAc>
      <p:stSnd>
        <p:snd r:embed="rId3" name="TYPBEL04.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450px-Basel_BIZ.jpg"/>
          <p:cNvPicPr>
            <a:picLocks noChangeAspect="1"/>
          </p:cNvPicPr>
          <p:nvPr/>
        </p:nvPicPr>
        <p:blipFill>
          <a:blip r:embed="rId3" cstate="print">
            <a:lum bright="10000"/>
          </a:blip>
          <a:srcRect l="13245" t="15894"/>
          <a:stretch>
            <a:fillRect/>
          </a:stretch>
        </p:blipFill>
        <p:spPr>
          <a:xfrm>
            <a:off x="6373350" y="2971800"/>
            <a:ext cx="2770650" cy="3581400"/>
          </a:xfrm>
          <a:prstGeom prst="round2SameRect">
            <a:avLst/>
          </a:prstGeom>
        </p:spPr>
      </p:pic>
      <p:pic>
        <p:nvPicPr>
          <p:cNvPr id="9" name="Рисунок 8" descr="800px-Panorama_basel.jpg"/>
          <p:cNvPicPr>
            <a:picLocks noChangeAspect="1"/>
          </p:cNvPicPr>
          <p:nvPr/>
        </p:nvPicPr>
        <p:blipFill>
          <a:blip r:embed="rId4" cstate="print">
            <a:lum bright="10000" contrast="20000"/>
          </a:blip>
          <a:stretch>
            <a:fillRect/>
          </a:stretch>
        </p:blipFill>
        <p:spPr>
          <a:xfrm>
            <a:off x="0" y="0"/>
            <a:ext cx="9144000" cy="1624965"/>
          </a:xfrm>
          <a:prstGeom prst="rect">
            <a:avLst/>
          </a:prstGeom>
        </p:spPr>
      </p:pic>
      <p:sp>
        <p:nvSpPr>
          <p:cNvPr id="2" name="Заголовок 1"/>
          <p:cNvSpPr>
            <a:spLocks noGrp="1"/>
          </p:cNvSpPr>
          <p:nvPr>
            <p:ph type="title"/>
          </p:nvPr>
        </p:nvSpPr>
        <p:spPr>
          <a:xfrm>
            <a:off x="5029200" y="1600200"/>
            <a:ext cx="3657600" cy="914400"/>
          </a:xfrm>
        </p:spPr>
        <p:txBody>
          <a:bodyPr/>
          <a:lstStyle/>
          <a:p>
            <a:pPr algn="ctr"/>
            <a:r>
              <a:rPr lang="de-DE" dirty="0" smtClean="0"/>
              <a:t>Basel</a:t>
            </a:r>
            <a:endParaRPr lang="ru-RU" dirty="0"/>
          </a:p>
        </p:txBody>
      </p:sp>
      <p:sp>
        <p:nvSpPr>
          <p:cNvPr id="3" name="Прямоугольник 2"/>
          <p:cNvSpPr/>
          <p:nvPr/>
        </p:nvSpPr>
        <p:spPr>
          <a:xfrm>
            <a:off x="0" y="6150114"/>
            <a:ext cx="8991600" cy="707886"/>
          </a:xfrm>
          <a:prstGeom prst="rect">
            <a:avLst/>
          </a:prstGeom>
        </p:spPr>
        <p:txBody>
          <a:bodyPr wrap="square">
            <a:spAutoFit/>
          </a:bodyPr>
          <a:lstStyle/>
          <a:p>
            <a:pPr algn="ctr"/>
            <a:r>
              <a:rPr lang="de-DE" sz="2000" b="1" dirty="0" smtClean="0">
                <a:solidFill>
                  <a:srgbClr val="C00000"/>
                </a:solidFill>
              </a:rPr>
              <a:t>Basel</a:t>
            </a:r>
            <a:r>
              <a:rPr lang="de-DE" sz="2000" dirty="0" smtClean="0">
                <a:solidFill>
                  <a:srgbClr val="C00000"/>
                </a:solidFill>
              </a:rPr>
              <a:t> (französisch </a:t>
            </a:r>
            <a:r>
              <a:rPr lang="de-DE" sz="2000" i="1" dirty="0" smtClean="0">
                <a:solidFill>
                  <a:srgbClr val="C00000"/>
                </a:solidFill>
              </a:rPr>
              <a:t>Bâle</a:t>
            </a:r>
            <a:r>
              <a:rPr lang="de-DE" sz="2000" dirty="0" smtClean="0">
                <a:solidFill>
                  <a:srgbClr val="C00000"/>
                </a:solidFill>
              </a:rPr>
              <a:t>, italienisch </a:t>
            </a:r>
            <a:r>
              <a:rPr lang="de-DE" sz="2000" i="1" dirty="0" smtClean="0">
                <a:solidFill>
                  <a:srgbClr val="C00000"/>
                </a:solidFill>
              </a:rPr>
              <a:t>Bazille</a:t>
            </a:r>
            <a:r>
              <a:rPr lang="de-DE" sz="2000" dirty="0" smtClean="0">
                <a:solidFill>
                  <a:srgbClr val="C00000"/>
                </a:solidFill>
              </a:rPr>
              <a:t>) ist nach Zürich und Genf die drittgrößte Stadt in der Schweiz.</a:t>
            </a:r>
            <a:endParaRPr lang="ru-RU" sz="2000" dirty="0">
              <a:solidFill>
                <a:srgbClr val="C00000"/>
              </a:solidFill>
            </a:endParaRPr>
          </a:p>
        </p:txBody>
      </p:sp>
      <p:pic>
        <p:nvPicPr>
          <p:cNvPr id="5" name="Рисунок 4" descr="567px-Basler_Basilisk.jpg"/>
          <p:cNvPicPr>
            <a:picLocks noChangeAspect="1"/>
          </p:cNvPicPr>
          <p:nvPr/>
        </p:nvPicPr>
        <p:blipFill>
          <a:blip r:embed="rId5" cstate="print"/>
          <a:srcRect l="5519"/>
          <a:stretch>
            <a:fillRect/>
          </a:stretch>
        </p:blipFill>
        <p:spPr>
          <a:xfrm>
            <a:off x="3962400" y="1828800"/>
            <a:ext cx="2209800" cy="2470889"/>
          </a:xfrm>
          <a:prstGeom prst="ellipse">
            <a:avLst/>
          </a:prstGeom>
          <a:ln>
            <a:noFill/>
          </a:ln>
          <a:effectLst>
            <a:outerShdw blurRad="292100" dist="139700" dir="2700000" algn="tl" rotWithShape="0">
              <a:srgbClr val="333333">
                <a:alpha val="65000"/>
              </a:srgbClr>
            </a:outerShdw>
          </a:effectLst>
        </p:spPr>
      </p:pic>
      <p:pic>
        <p:nvPicPr>
          <p:cNvPr id="6" name="Рисунок 5" descr="800px-Basel_2006_832.jpg"/>
          <p:cNvPicPr>
            <a:picLocks noChangeAspect="1"/>
          </p:cNvPicPr>
          <p:nvPr/>
        </p:nvPicPr>
        <p:blipFill>
          <a:blip r:embed="rId6" cstate="print"/>
          <a:stretch>
            <a:fillRect/>
          </a:stretch>
        </p:blipFill>
        <p:spPr>
          <a:xfrm>
            <a:off x="0" y="3962400"/>
            <a:ext cx="3505771" cy="2331338"/>
          </a:xfrm>
          <a:prstGeom prst="rect">
            <a:avLst/>
          </a:prstGeom>
          <a:ln>
            <a:noFill/>
          </a:ln>
          <a:effectLst>
            <a:outerShdw blurRad="292100" dist="139700" dir="2700000" algn="tl" rotWithShape="0">
              <a:srgbClr val="333333">
                <a:alpha val="65000"/>
              </a:srgbClr>
            </a:outerShdw>
          </a:effectLst>
        </p:spPr>
      </p:pic>
      <p:pic>
        <p:nvPicPr>
          <p:cNvPr id="7" name="Рисунок 6" descr="800px-Basel_2006_840.jpg"/>
          <p:cNvPicPr>
            <a:picLocks noChangeAspect="1"/>
          </p:cNvPicPr>
          <p:nvPr/>
        </p:nvPicPr>
        <p:blipFill>
          <a:blip r:embed="rId7" cstate="print"/>
          <a:stretch>
            <a:fillRect/>
          </a:stretch>
        </p:blipFill>
        <p:spPr>
          <a:xfrm>
            <a:off x="0" y="1600200"/>
            <a:ext cx="3552180" cy="2362200"/>
          </a:xfrm>
          <a:prstGeom prst="rect">
            <a:avLst/>
          </a:prstGeom>
          <a:ln>
            <a:noFill/>
          </a:ln>
          <a:effectLst>
            <a:outerShdw blurRad="292100" dist="139700" dir="2700000" algn="tl" rotWithShape="0">
              <a:srgbClr val="333333">
                <a:alpha val="65000"/>
              </a:srgbClr>
            </a:outerShdw>
          </a:effectLst>
        </p:spPr>
      </p:pic>
      <p:pic>
        <p:nvPicPr>
          <p:cNvPr id="4" name="Рисунок 3" descr="98px-Basel_Stadt.bmp"/>
          <p:cNvPicPr>
            <a:picLocks noChangeAspect="1"/>
          </p:cNvPicPr>
          <p:nvPr/>
        </p:nvPicPr>
        <p:blipFill>
          <a:blip r:embed="rId8" cstate="print"/>
          <a:stretch>
            <a:fillRect/>
          </a:stretch>
        </p:blipFill>
        <p:spPr>
          <a:xfrm>
            <a:off x="8077200" y="1828800"/>
            <a:ext cx="878541" cy="1066800"/>
          </a:xfrm>
          <a:prstGeom prst="rect">
            <a:avLst/>
          </a:prstGeom>
        </p:spPr>
      </p:pic>
      <p:pic>
        <p:nvPicPr>
          <p:cNvPr id="10" name="Рисунок 9" descr="800px-Basel-Feuerwerk-2005.jpg"/>
          <p:cNvPicPr>
            <a:picLocks noChangeAspect="1"/>
          </p:cNvPicPr>
          <p:nvPr/>
        </p:nvPicPr>
        <p:blipFill>
          <a:blip r:embed="rId9" cstate="print">
            <a:lum bright="10000" contrast="20000"/>
          </a:blip>
          <a:srcRect l="10000" t="6667" r="10000"/>
          <a:stretch>
            <a:fillRect/>
          </a:stretch>
        </p:blipFill>
        <p:spPr>
          <a:xfrm>
            <a:off x="4038600" y="4419600"/>
            <a:ext cx="1905000" cy="1666875"/>
          </a:xfrm>
          <a:prstGeom prst="ellipse">
            <a:avLst/>
          </a:prstGeom>
        </p:spPr>
      </p:pic>
    </p:spTree>
  </p:cSld>
  <p:clrMapOvr>
    <a:masterClrMapping/>
  </p:clrMapOvr>
  <p:transition spd="med">
    <p:circle/>
    <p:sndAc>
      <p:stSnd>
        <p:snd r:embed="rId2" name="VIBEDN05.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43"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anim calcmode="lin" valueType="num">
                                      <p:cBhvr>
                                        <p:cTn id="16" dur="400" fill="hold"/>
                                        <p:tgtEl>
                                          <p:spTgt spid="4"/>
                                        </p:tgtEl>
                                        <p:attrNameLst>
                                          <p:attrName>ppt_x</p:attrName>
                                        </p:attrNameLst>
                                      </p:cBhvr>
                                      <p:tavLst>
                                        <p:tav tm="0">
                                          <p:val>
                                            <p:strVal val="#ppt_x"/>
                                          </p:val>
                                        </p:tav>
                                        <p:tav tm="100000">
                                          <p:val>
                                            <p:strVal val="#ppt_x"/>
                                          </p:val>
                                        </p:tav>
                                      </p:tavLst>
                                    </p:anim>
                                    <p:anim calcmode="lin" valueType="num">
                                      <p:cBhvr>
                                        <p:cTn id="17" dur="400" fill="hold"/>
                                        <p:tgtEl>
                                          <p:spTgt spid="4"/>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4000"/>
                            </p:stCondLst>
                            <p:childTnLst>
                              <p:par>
                                <p:cTn id="21" presetID="28"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5000" fill="hold"/>
                                        <p:tgtEl>
                                          <p:spTgt spid="3"/>
                                        </p:tgtEl>
                                        <p:attrNameLst>
                                          <p:attrName>ppt_x</p:attrName>
                                        </p:attrNameLst>
                                      </p:cBhvr>
                                      <p:tavLst>
                                        <p:tav tm="0">
                                          <p:val>
                                            <p:strVal val="#ppt_x"/>
                                          </p:val>
                                        </p:tav>
                                        <p:tav tm="100000">
                                          <p:val>
                                            <p:strVal val="#ppt_x"/>
                                          </p:val>
                                        </p:tav>
                                      </p:tavLst>
                                    </p:anim>
                                    <p:anim calcmode="lin" valueType="num">
                                      <p:cBhvr>
                                        <p:cTn id="24" dur="15000" fill="hold"/>
                                        <p:tgtEl>
                                          <p:spTgt spid="3"/>
                                        </p:tgtEl>
                                        <p:attrNameLst>
                                          <p:attrName>ppt_y</p:attrName>
                                        </p:attrNameLst>
                                      </p:cBhvr>
                                      <p:tavLst>
                                        <p:tav tm="0">
                                          <p:val>
                                            <p:strVal val="#ppt_y+1"/>
                                          </p:val>
                                        </p:tav>
                                        <p:tav tm="100000">
                                          <p:val>
                                            <p:strVal val="#ppt_y-1"/>
                                          </p:val>
                                        </p:tav>
                                      </p:tavLst>
                                    </p:anim>
                                  </p:childTnLst>
                                </p:cTn>
                              </p:par>
                              <p:par>
                                <p:cTn id="25" presetID="2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8" dur="10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9" dur="1000" accel="50000" fill="hold">
                                          <p:stCondLst>
                                            <p:cond delay="1000"/>
                                          </p:stCondLst>
                                        </p:cTn>
                                        <p:tgtEl>
                                          <p:spTgt spid="9"/>
                                        </p:tgtEl>
                                        <p:attrNameLst>
                                          <p:attrName>ppt_w</p:attrName>
                                        </p:attrNameLst>
                                      </p:cBhvr>
                                      <p:tavLst>
                                        <p:tav tm="0">
                                          <p:val>
                                            <p:strVal val="#ppt_w*.05"/>
                                          </p:val>
                                        </p:tav>
                                        <p:tav tm="100000">
                                          <p:val>
                                            <p:strVal val="#ppt_w"/>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anim calcmode="lin" valueType="num">
                                      <p:cBhvr>
                                        <p:cTn id="31" dur="10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2" dur="10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3" dur="1000" accel="50000" fill="hold">
                                          <p:stCondLst>
                                            <p:cond delay="1000"/>
                                          </p:stCondLst>
                                        </p:cTn>
                                        <p:tgtEl>
                                          <p:spTgt spid="9"/>
                                        </p:tgtEl>
                                        <p:attrNameLst>
                                          <p:attrName>ppt_y</p:attrName>
                                        </p:attrNameLst>
                                      </p:cBhvr>
                                      <p:tavLst>
                                        <p:tav tm="0">
                                          <p:val>
                                            <p:strVal val="#ppt_y+.1"/>
                                          </p:val>
                                        </p:tav>
                                        <p:tav tm="100000">
                                          <p:val>
                                            <p:strVal val="#ppt_y"/>
                                          </p:val>
                                        </p:tav>
                                      </p:tavLst>
                                    </p:anim>
                                    <p:animEffect transition="in" filter="fade">
                                      <p:cBhvr>
                                        <p:cTn id="34" dur="2000" decel="50000">
                                          <p:stCondLst>
                                            <p:cond delay="0"/>
                                          </p:stCondLst>
                                        </p:cTn>
                                        <p:tgtEl>
                                          <p:spTgt spid="9"/>
                                        </p:tgtEl>
                                      </p:cBhvr>
                                    </p:animEffect>
                                  </p:childTnLst>
                                </p:cTn>
                              </p:par>
                            </p:childTnLst>
                          </p:cTn>
                        </p:par>
                        <p:par>
                          <p:cTn id="35" fill="hold">
                            <p:stCondLst>
                              <p:cond delay="19000"/>
                            </p:stCondLst>
                            <p:childTnLst>
                              <p:par>
                                <p:cTn id="36" presetID="25"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par>
                          <p:cTn id="46" fill="hold">
                            <p:stCondLst>
                              <p:cond delay="20000"/>
                            </p:stCondLst>
                            <p:childTnLst>
                              <p:par>
                                <p:cTn id="47" presetID="19" presetClass="entr" presetSubtype="1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0" fill="hold"/>
                                        <p:tgtEl>
                                          <p:spTgt spid="6"/>
                                        </p:tgtEl>
                                        <p:attrNameLst>
                                          <p:attrName>ppt_w</p:attrName>
                                        </p:attrNameLst>
                                      </p:cBhvr>
                                      <p:tavLst>
                                        <p:tav tm="0" fmla="#ppt_w*sin(2.5*pi*$)">
                                          <p:val>
                                            <p:fltVal val="0"/>
                                          </p:val>
                                        </p:tav>
                                        <p:tav tm="100000">
                                          <p:val>
                                            <p:fltVal val="1"/>
                                          </p:val>
                                        </p:tav>
                                      </p:tavLst>
                                    </p:anim>
                                    <p:anim calcmode="lin" valueType="num">
                                      <p:cBhvr>
                                        <p:cTn id="50" dur="5000" fill="hold"/>
                                        <p:tgtEl>
                                          <p:spTgt spid="6"/>
                                        </p:tgtEl>
                                        <p:attrNameLst>
                                          <p:attrName>ppt_h</p:attrName>
                                        </p:attrNameLst>
                                      </p:cBhvr>
                                      <p:tavLst>
                                        <p:tav tm="0">
                                          <p:val>
                                            <p:strVal val="#ppt_h"/>
                                          </p:val>
                                        </p:tav>
                                        <p:tav tm="100000">
                                          <p:val>
                                            <p:strVal val="#ppt_h"/>
                                          </p:val>
                                        </p:tav>
                                      </p:tavLst>
                                    </p:anim>
                                  </p:childTnLst>
                                </p:cTn>
                              </p:par>
                            </p:childTnLst>
                          </p:cTn>
                        </p:par>
                        <p:par>
                          <p:cTn id="51" fill="hold">
                            <p:stCondLst>
                              <p:cond delay="25000"/>
                            </p:stCondLst>
                            <p:childTnLst>
                              <p:par>
                                <p:cTn id="52" presetID="19" presetClass="entr" presetSubtype="5"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0" fill="hold"/>
                                        <p:tgtEl>
                                          <p:spTgt spid="10"/>
                                        </p:tgtEl>
                                        <p:attrNameLst>
                                          <p:attrName>ppt_w</p:attrName>
                                        </p:attrNameLst>
                                      </p:cBhvr>
                                      <p:tavLst>
                                        <p:tav tm="0">
                                          <p:val>
                                            <p:strVal val="#ppt_w"/>
                                          </p:val>
                                        </p:tav>
                                        <p:tav tm="100000">
                                          <p:val>
                                            <p:strVal val="#ppt_w"/>
                                          </p:val>
                                        </p:tav>
                                      </p:tavLst>
                                    </p:anim>
                                    <p:anim calcmode="lin" valueType="num">
                                      <p:cBhvr>
                                        <p:cTn id="55" dur="5000" fill="hold"/>
                                        <p:tgtEl>
                                          <p:spTgt spid="10"/>
                                        </p:tgtEl>
                                        <p:attrNameLst>
                                          <p:attrName>ppt_h</p:attrName>
                                        </p:attrNameLst>
                                      </p:cBhvr>
                                      <p:tavLst>
                                        <p:tav tm="0" fmla="#ppt_h*sin(2.5*pi*$)">
                                          <p:val>
                                            <p:fltVal val="0"/>
                                          </p:val>
                                        </p:tav>
                                        <p:tav tm="100000">
                                          <p:val>
                                            <p:fltVal val="1"/>
                                          </p:val>
                                        </p:tav>
                                      </p:tavLst>
                                    </p:anim>
                                  </p:childTnLst>
                                </p:cTn>
                              </p:par>
                            </p:childTnLst>
                          </p:cTn>
                        </p:par>
                        <p:par>
                          <p:cTn id="56" fill="hold">
                            <p:stCondLst>
                              <p:cond delay="30000"/>
                            </p:stCondLst>
                            <p:childTnLst>
                              <p:par>
                                <p:cTn id="57" presetID="26"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childTnLst>
                          </p:cTn>
                        </p:par>
                        <p:par>
                          <p:cTn id="73" fill="hold">
                            <p:stCondLst>
                              <p:cond delay="32000"/>
                            </p:stCondLst>
                            <p:childTnLst>
                              <p:par>
                                <p:cTn id="74" presetID="35" presetClass="entr" presetSubtype="0"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2000"/>
                                        <p:tgtEl>
                                          <p:spTgt spid="5"/>
                                        </p:tgtEl>
                                      </p:cBhvr>
                                    </p:animEffect>
                                    <p:anim calcmode="lin" valueType="num">
                                      <p:cBhvr>
                                        <p:cTn id="77" dur="2000" fill="hold"/>
                                        <p:tgtEl>
                                          <p:spTgt spid="5"/>
                                        </p:tgtEl>
                                        <p:attrNameLst>
                                          <p:attrName>style.rotation</p:attrName>
                                        </p:attrNameLst>
                                      </p:cBhvr>
                                      <p:tavLst>
                                        <p:tav tm="0">
                                          <p:val>
                                            <p:fltVal val="720"/>
                                          </p:val>
                                        </p:tav>
                                        <p:tav tm="100000">
                                          <p:val>
                                            <p:fltVal val="0"/>
                                          </p:val>
                                        </p:tav>
                                      </p:tavLst>
                                    </p:anim>
                                    <p:anim calcmode="lin" valueType="num">
                                      <p:cBhvr>
                                        <p:cTn id="78" dur="2000" fill="hold"/>
                                        <p:tgtEl>
                                          <p:spTgt spid="5"/>
                                        </p:tgtEl>
                                        <p:attrNameLst>
                                          <p:attrName>ppt_h</p:attrName>
                                        </p:attrNameLst>
                                      </p:cBhvr>
                                      <p:tavLst>
                                        <p:tav tm="0">
                                          <p:val>
                                            <p:fltVal val="0"/>
                                          </p:val>
                                        </p:tav>
                                        <p:tav tm="100000">
                                          <p:val>
                                            <p:strVal val="#ppt_h"/>
                                          </p:val>
                                        </p:tav>
                                      </p:tavLst>
                                    </p:anim>
                                    <p:anim calcmode="lin" valueType="num">
                                      <p:cBhvr>
                                        <p:cTn id="79"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398px-Basel_2006_862.jpg"/>
          <p:cNvPicPr>
            <a:picLocks noChangeAspect="1"/>
          </p:cNvPicPr>
          <p:nvPr/>
        </p:nvPicPr>
        <p:blipFill>
          <a:blip r:embed="rId3" cstate="print"/>
          <a:stretch>
            <a:fillRect/>
          </a:stretch>
        </p:blipFill>
        <p:spPr>
          <a:xfrm>
            <a:off x="2971800" y="2057400"/>
            <a:ext cx="2897146" cy="4572000"/>
          </a:xfrm>
          <a:prstGeom prst="rect">
            <a:avLst/>
          </a:prstGeom>
          <a:effectLst>
            <a:innerShdw blurRad="63500" dist="50800" dir="16200000">
              <a:prstClr val="black">
                <a:alpha val="50000"/>
              </a:prstClr>
            </a:innerShdw>
          </a:effectLst>
        </p:spPr>
      </p:pic>
      <p:pic>
        <p:nvPicPr>
          <p:cNvPr id="5" name="Рисунок 4" descr="388px-Tinguely_Museum2.jpg"/>
          <p:cNvPicPr>
            <a:picLocks noChangeAspect="1"/>
          </p:cNvPicPr>
          <p:nvPr/>
        </p:nvPicPr>
        <p:blipFill>
          <a:blip r:embed="rId4" cstate="print"/>
          <a:stretch>
            <a:fillRect/>
          </a:stretch>
        </p:blipFill>
        <p:spPr>
          <a:xfrm>
            <a:off x="5820992" y="228600"/>
            <a:ext cx="3323008" cy="2209800"/>
          </a:xfrm>
          <a:prstGeom prst="rect">
            <a:avLst/>
          </a:prstGeom>
          <a:effectLst>
            <a:outerShdw blurRad="50800" dist="38100" dir="13500000" algn="br" rotWithShape="0">
              <a:prstClr val="black">
                <a:alpha val="40000"/>
              </a:prstClr>
            </a:outerShdw>
          </a:effectLst>
        </p:spPr>
      </p:pic>
      <p:pic>
        <p:nvPicPr>
          <p:cNvPr id="6" name="Рисунок 5" descr="391px-Basel_rathaus.jpg"/>
          <p:cNvPicPr>
            <a:picLocks noChangeAspect="1"/>
          </p:cNvPicPr>
          <p:nvPr/>
        </p:nvPicPr>
        <p:blipFill>
          <a:blip r:embed="rId5" cstate="print"/>
          <a:stretch>
            <a:fillRect/>
          </a:stretch>
        </p:blipFill>
        <p:spPr>
          <a:xfrm>
            <a:off x="152400" y="3048000"/>
            <a:ext cx="2514600" cy="3624860"/>
          </a:xfrm>
          <a:prstGeom prst="rect">
            <a:avLst/>
          </a:prstGeom>
          <a:effectLst>
            <a:innerShdw blurRad="63500" dist="50800">
              <a:prstClr val="black">
                <a:alpha val="50000"/>
              </a:prstClr>
            </a:innerShdw>
          </a:effectLst>
        </p:spPr>
      </p:pic>
      <p:pic>
        <p:nvPicPr>
          <p:cNvPr id="8" name="Рисунок 7" descr="398px-Briefkasten_Basel_2006_845.jpg"/>
          <p:cNvPicPr>
            <a:picLocks noChangeAspect="1"/>
          </p:cNvPicPr>
          <p:nvPr/>
        </p:nvPicPr>
        <p:blipFill>
          <a:blip r:embed="rId6" cstate="print"/>
          <a:stretch>
            <a:fillRect/>
          </a:stretch>
        </p:blipFill>
        <p:spPr>
          <a:xfrm>
            <a:off x="6096000" y="2820747"/>
            <a:ext cx="2819400" cy="3753661"/>
          </a:xfrm>
          <a:prstGeom prst="rect">
            <a:avLst/>
          </a:prstGeom>
          <a:effectLst>
            <a:innerShdw blurRad="63500" dist="50800">
              <a:prstClr val="black">
                <a:alpha val="50000"/>
              </a:prstClr>
            </a:innerShdw>
          </a:effectLst>
        </p:spPr>
      </p:pic>
      <p:sp>
        <p:nvSpPr>
          <p:cNvPr id="7" name="TextBox 6"/>
          <p:cNvSpPr txBox="1"/>
          <p:nvPr/>
        </p:nvSpPr>
        <p:spPr>
          <a:xfrm>
            <a:off x="228600" y="3048000"/>
            <a:ext cx="1828800" cy="381000"/>
          </a:xfrm>
          <a:prstGeom prst="rect">
            <a:avLst/>
          </a:prstGeom>
          <a:noFill/>
        </p:spPr>
        <p:txBody>
          <a:bodyPr wrap="square" rtlCol="0">
            <a:spAutoFit/>
          </a:bodyPr>
          <a:lstStyle/>
          <a:p>
            <a:r>
              <a:rPr lang="de-DE" dirty="0" smtClean="0">
                <a:solidFill>
                  <a:schemeClr val="accent3">
                    <a:lumMod val="20000"/>
                    <a:lumOff val="80000"/>
                  </a:schemeClr>
                </a:solidFill>
              </a:rPr>
              <a:t>Das Rathaus</a:t>
            </a:r>
            <a:endParaRPr lang="ru-RU" dirty="0">
              <a:solidFill>
                <a:schemeClr val="accent3">
                  <a:lumMod val="20000"/>
                  <a:lumOff val="80000"/>
                </a:schemeClr>
              </a:solidFill>
            </a:endParaRPr>
          </a:p>
        </p:txBody>
      </p:sp>
      <p:pic>
        <p:nvPicPr>
          <p:cNvPr id="3" name="Рисунок 2" descr="398px-Basel_2006_851.jpg"/>
          <p:cNvPicPr>
            <a:picLocks noChangeAspect="1"/>
          </p:cNvPicPr>
          <p:nvPr/>
        </p:nvPicPr>
        <p:blipFill>
          <a:blip r:embed="rId7" cstate="print">
            <a:lum bright="10000" contrast="10000"/>
          </a:blip>
          <a:stretch>
            <a:fillRect/>
          </a:stretch>
        </p:blipFill>
        <p:spPr>
          <a:xfrm>
            <a:off x="18312" y="0"/>
            <a:ext cx="3724061" cy="2667000"/>
          </a:xfrm>
          <a:prstGeom prst="rect">
            <a:avLst/>
          </a:prstGeom>
          <a:effectLst>
            <a:outerShdw blurRad="50800" dist="38100" dir="18900000" algn="bl" rotWithShape="0">
              <a:prstClr val="black">
                <a:alpha val="40000"/>
              </a:prstClr>
            </a:outerShdw>
          </a:effectLst>
        </p:spPr>
      </p:pic>
    </p:spTree>
  </p:cSld>
  <p:clrMapOvr>
    <a:masterClrMapping/>
  </p:clrMapOvr>
  <p:transition spd="med">
    <p:diamond/>
    <p:sndAc>
      <p:stSnd>
        <p:snd r:embed="rId2" name="TRCKLP04.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5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Scale>
                                      <p:cBhvr>
                                        <p:cTn id="1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8"/>
                                        </p:tgtEl>
                                        <p:attrNameLst>
                                          <p:attrName>ppt_x</p:attrName>
                                          <p:attrName>ppt_y</p:attrName>
                                        </p:attrNameLst>
                                      </p:cBhvr>
                                    </p:animMotion>
                                    <p:animEffect transition="in" filter="fade">
                                      <p:cBhvr>
                                        <p:cTn id="18" dur="1000"/>
                                        <p:tgtEl>
                                          <p:spTgt spid="8"/>
                                        </p:tgtEl>
                                      </p:cBhvr>
                                    </p:animEffect>
                                  </p:childTnLst>
                                </p:cTn>
                              </p:par>
                            </p:childTnLst>
                          </p:cTn>
                        </p:par>
                        <p:par>
                          <p:cTn id="19" fill="hold">
                            <p:stCondLst>
                              <p:cond delay="3000"/>
                            </p:stCondLst>
                            <p:childTnLst>
                              <p:par>
                                <p:cTn id="20" presetID="34"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from="(-#ppt_w/2)" to="(#ppt_x)" calcmode="lin" valueType="num">
                                      <p:cBhvr>
                                        <p:cTn id="22" dur="600" fill="hold">
                                          <p:stCondLst>
                                            <p:cond delay="0"/>
                                          </p:stCondLst>
                                        </p:cTn>
                                        <p:tgtEl>
                                          <p:spTgt spid="5"/>
                                        </p:tgtEl>
                                        <p:attrNameLst>
                                          <p:attrName>ppt_x</p:attrName>
                                        </p:attrNameLst>
                                      </p:cBhvr>
                                    </p:anim>
                                    <p:anim from="0" to="-1.0" calcmode="lin" valueType="num">
                                      <p:cBhvr>
                                        <p:cTn id="23" dur="200" decel="50000" autoRev="1" fill="hold">
                                          <p:stCondLst>
                                            <p:cond delay="600"/>
                                          </p:stCondLst>
                                        </p:cTn>
                                        <p:tgtEl>
                                          <p:spTgt spid="5"/>
                                        </p:tgtEl>
                                        <p:attrNameLst>
                                          <p:attrName>xshear</p:attrName>
                                        </p:attrNameLst>
                                      </p:cBhvr>
                                    </p:anim>
                                    <p:animScale>
                                      <p:cBhvr>
                                        <p:cTn id="24" dur="200" decel="100000" autoRev="1" fill="hold">
                                          <p:stCondLst>
                                            <p:cond delay="600"/>
                                          </p:stCondLst>
                                        </p:cTn>
                                        <p:tgtEl>
                                          <p:spTgt spid="5"/>
                                        </p:tgtEl>
                                      </p:cBhvr>
                                      <p:from x="100000" y="100000"/>
                                      <p:to x="80000" y="100000"/>
                                    </p:animScale>
                                    <p:anim by="(#ppt_h/3+#ppt_w*0.1)" calcmode="lin" valueType="num">
                                      <p:cBhvr additive="sum">
                                        <p:cTn id="25" dur="200" decel="100000" autoRev="1" fill="hold">
                                          <p:stCondLst>
                                            <p:cond delay="600"/>
                                          </p:stCondLst>
                                        </p:cTn>
                                        <p:tgtEl>
                                          <p:spTgt spid="5"/>
                                        </p:tgtEl>
                                        <p:attrNameLst>
                                          <p:attrName>ppt_x</p:attrName>
                                        </p:attrNameLst>
                                      </p:cBhvr>
                                    </p:anim>
                                  </p:childTnLst>
                                </p:cTn>
                              </p:par>
                            </p:childTnLst>
                          </p:cTn>
                        </p:par>
                        <p:par>
                          <p:cTn id="26" fill="hold">
                            <p:stCondLst>
                              <p:cond delay="4000"/>
                            </p:stCondLst>
                            <p:childTnLst>
                              <p:par>
                                <p:cTn id="27" presetID="15"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5000"/>
                            </p:stCondLst>
                            <p:childTnLst>
                              <p:par>
                                <p:cTn id="40" presetID="51"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770" decel="100000"/>
                                        <p:tgtEl>
                                          <p:spTgt spid="4"/>
                                        </p:tgtEl>
                                      </p:cBhvr>
                                    </p:animEffect>
                                    <p:animScale>
                                      <p:cBhvr>
                                        <p:cTn id="43" dur="770" decel="100000"/>
                                        <p:tgtEl>
                                          <p:spTgt spid="4"/>
                                        </p:tgtEl>
                                      </p:cBhvr>
                                      <p:from x="10000" y="10000"/>
                                      <p:to x="200000" y="450000"/>
                                    </p:animScale>
                                    <p:animScale>
                                      <p:cBhvr>
                                        <p:cTn id="44" dur="1230" accel="100000" fill="hold">
                                          <p:stCondLst>
                                            <p:cond delay="770"/>
                                          </p:stCondLst>
                                        </p:cTn>
                                        <p:tgtEl>
                                          <p:spTgt spid="4"/>
                                        </p:tgtEl>
                                      </p:cBhvr>
                                      <p:from x="200000" y="450000"/>
                                      <p:to x="100000" y="100000"/>
                                    </p:animScale>
                                    <p:set>
                                      <p:cBhvr>
                                        <p:cTn id="45" dur="770" fill="hold"/>
                                        <p:tgtEl>
                                          <p:spTgt spid="4"/>
                                        </p:tgtEl>
                                        <p:attrNameLst>
                                          <p:attrName>ppt_x</p:attrName>
                                        </p:attrNameLst>
                                      </p:cBhvr>
                                      <p:to>
                                        <p:strVal val="(0.5)"/>
                                      </p:to>
                                    </p:set>
                                    <p:anim from="(0.5)" to="(#ppt_x)" calcmode="lin" valueType="num">
                                      <p:cBhvr>
                                        <p:cTn id="46" dur="1230" accel="100000" fill="hold">
                                          <p:stCondLst>
                                            <p:cond delay="770"/>
                                          </p:stCondLst>
                                        </p:cTn>
                                        <p:tgtEl>
                                          <p:spTgt spid="4"/>
                                        </p:tgtEl>
                                        <p:attrNameLst>
                                          <p:attrName>ppt_x</p:attrName>
                                        </p:attrNameLst>
                                      </p:cBhvr>
                                    </p:anim>
                                    <p:set>
                                      <p:cBhvr>
                                        <p:cTn id="47" dur="770" fill="hold"/>
                                        <p:tgtEl>
                                          <p:spTgt spid="4"/>
                                        </p:tgtEl>
                                        <p:attrNameLst>
                                          <p:attrName>ppt_y</p:attrName>
                                        </p:attrNameLst>
                                      </p:cBhvr>
                                      <p:to>
                                        <p:strVal val="(#ppt_y+0.4)"/>
                                      </p:to>
                                    </p:set>
                                    <p:anim from="(#ppt_y+0.4)" to="(#ppt_y)" calcmode="lin" valueType="num">
                                      <p:cBhvr>
                                        <p:cTn id="48"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00px-Suisse_zoo.jpg">
            <a:hlinkClick r:id="" action="ppaction://noaction"/>
          </p:cNvPr>
          <p:cNvPicPr>
            <a:picLocks noChangeAspect="1"/>
          </p:cNvPicPr>
          <p:nvPr/>
        </p:nvPicPr>
        <p:blipFill>
          <a:blip r:embed="rId3" cstate="print"/>
          <a:stretch>
            <a:fillRect/>
          </a:stretch>
        </p:blipFill>
        <p:spPr>
          <a:xfrm>
            <a:off x="2667000" y="457200"/>
            <a:ext cx="3048000" cy="2286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Рисунок 2" descr="450px-B%C3%A2le_002.jpg"/>
          <p:cNvPicPr>
            <a:picLocks noChangeAspect="1"/>
          </p:cNvPicPr>
          <p:nvPr/>
        </p:nvPicPr>
        <p:blipFill>
          <a:blip r:embed="rId4" cstate="print"/>
          <a:srcRect l="5931" t="7414" b="5838"/>
          <a:stretch>
            <a:fillRect/>
          </a:stretch>
        </p:blipFill>
        <p:spPr>
          <a:xfrm>
            <a:off x="152400" y="304800"/>
            <a:ext cx="2416950" cy="29718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Рисунок 3" descr="450px-Suisse_zoo_%2816%29.jpg"/>
          <p:cNvPicPr>
            <a:picLocks noChangeAspect="1"/>
          </p:cNvPicPr>
          <p:nvPr/>
        </p:nvPicPr>
        <p:blipFill>
          <a:blip r:embed="rId5" cstate="print"/>
          <a:stretch>
            <a:fillRect/>
          </a:stretch>
        </p:blipFill>
        <p:spPr>
          <a:xfrm>
            <a:off x="3124200" y="2819400"/>
            <a:ext cx="2795550" cy="372740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descr="450px-Suisse_zoo_%2824%29.jpg"/>
          <p:cNvPicPr>
            <a:picLocks noChangeAspect="1"/>
          </p:cNvPicPr>
          <p:nvPr/>
        </p:nvPicPr>
        <p:blipFill>
          <a:blip r:embed="rId6" cstate="print"/>
          <a:srcRect l="11111" t="8333" b="20833"/>
          <a:stretch>
            <a:fillRect/>
          </a:stretch>
        </p:blipFill>
        <p:spPr>
          <a:xfrm>
            <a:off x="6019800" y="3352800"/>
            <a:ext cx="2940424" cy="3124200"/>
          </a:xfrm>
          <a:prstGeom prst="rect">
            <a:avLst/>
          </a:prstGeom>
          <a:ln>
            <a:noFill/>
          </a:ln>
          <a:effectLst/>
          <a:scene3d>
            <a:camera prst="orthographicFront">
              <a:rot lat="0" lon="0" rev="0"/>
            </a:camera>
            <a:lightRig rig="glow" dir="t">
              <a:rot lat="0" lon="0" rev="14100000"/>
            </a:lightRig>
          </a:scene3d>
          <a:sp3d prstMaterial="softEdge">
            <a:bevelT w="127000" prst="artDeco"/>
          </a:sp3d>
        </p:spPr>
      </p:pic>
      <p:pic>
        <p:nvPicPr>
          <p:cNvPr id="7" name="Рисунок 6" descr="450px-Suisse_zoo_%2840%29.jpg"/>
          <p:cNvPicPr>
            <a:picLocks noChangeAspect="1"/>
          </p:cNvPicPr>
          <p:nvPr/>
        </p:nvPicPr>
        <p:blipFill>
          <a:blip r:embed="rId7" cstate="print">
            <a:lum contrast="10000"/>
          </a:blip>
          <a:stretch>
            <a:fillRect/>
          </a:stretch>
        </p:blipFill>
        <p:spPr>
          <a:xfrm>
            <a:off x="0" y="3693460"/>
            <a:ext cx="3048000" cy="2554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Рисунок 7" descr="800px-Bisons_Basel.jpg"/>
          <p:cNvPicPr>
            <a:picLocks noChangeAspect="1"/>
          </p:cNvPicPr>
          <p:nvPr/>
        </p:nvPicPr>
        <p:blipFill>
          <a:blip r:embed="rId8" cstate="print">
            <a:lum bright="10000"/>
          </a:blip>
          <a:stretch>
            <a:fillRect/>
          </a:stretch>
        </p:blipFill>
        <p:spPr>
          <a:xfrm>
            <a:off x="5970454" y="914400"/>
            <a:ext cx="3048000" cy="2286000"/>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0" name="Заголовок 9"/>
          <p:cNvSpPr>
            <a:spLocks noGrp="1"/>
          </p:cNvSpPr>
          <p:nvPr>
            <p:ph type="title"/>
          </p:nvPr>
        </p:nvSpPr>
        <p:spPr>
          <a:xfrm>
            <a:off x="5638800" y="0"/>
            <a:ext cx="3352800" cy="944562"/>
          </a:xfrm>
        </p:spPr>
        <p:txBody>
          <a:bodyPr/>
          <a:lstStyle/>
          <a:p>
            <a:pPr algn="r"/>
            <a:r>
              <a:rPr lang="de-DE" dirty="0" smtClean="0">
                <a:solidFill>
                  <a:srgbClr val="00B0F0"/>
                </a:solidFill>
              </a:rPr>
              <a:t>Baseler Zoo</a:t>
            </a:r>
            <a:endParaRPr lang="ru-RU" dirty="0">
              <a:solidFill>
                <a:srgbClr val="00B0F0"/>
              </a:solidFill>
            </a:endParaRPr>
          </a:p>
        </p:txBody>
      </p:sp>
    </p:spTree>
  </p:cSld>
  <p:clrMapOvr>
    <a:masterClrMapping/>
  </p:clrMapOvr>
  <p:transition spd="med">
    <p:push dir="d"/>
    <p:sndAc>
      <p:stSnd>
        <p:snd r:embed="rId2" name="J007484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par>
                          <p:cTn id="11" fill="hold">
                            <p:stCondLst>
                              <p:cond delay="1900"/>
                            </p:stCondLst>
                            <p:childTnLst>
                              <p:par>
                                <p:cTn id="12" presetID="48" presetClass="entr" presetSubtype="0" accel="5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2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16" dur="2000" fill="hold"/>
                                        <p:tgtEl>
                                          <p:spTgt spid="3"/>
                                        </p:tgtEl>
                                        <p:attrNameLst>
                                          <p:attrName>ppt_y</p:attrName>
                                        </p:attrNameLst>
                                      </p:cBhvr>
                                      <p:tavLst>
                                        <p:tav tm="0">
                                          <p:val>
                                            <p:strVal val="#ppt_y"/>
                                          </p:val>
                                        </p:tav>
                                        <p:tav tm="100000">
                                          <p:val>
                                            <p:strVal val="#ppt_y"/>
                                          </p:val>
                                        </p:tav>
                                      </p:tavLst>
                                    </p:anim>
                                    <p:animEffect transition="in" filter="fade">
                                      <p:cBhvr>
                                        <p:cTn id="17" dur="2000"/>
                                        <p:tgtEl>
                                          <p:spTgt spid="3"/>
                                        </p:tgtEl>
                                      </p:cBhvr>
                                    </p:animEffect>
                                  </p:childTnLst>
                                </p:cTn>
                              </p:par>
                            </p:childTnLst>
                          </p:cTn>
                        </p:par>
                        <p:par>
                          <p:cTn id="18" fill="hold">
                            <p:stCondLst>
                              <p:cond delay="3900"/>
                            </p:stCondLst>
                            <p:childTnLst>
                              <p:par>
                                <p:cTn id="19" presetID="39" presetClass="entr" presetSubtype="0" accel="10000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4400"/>
                            </p:stCondLst>
                            <p:childTnLst>
                              <p:par>
                                <p:cTn id="26" presetID="35"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style.rotation</p:attrName>
                                        </p:attrNameLst>
                                      </p:cBhvr>
                                      <p:tavLst>
                                        <p:tav tm="0">
                                          <p:val>
                                            <p:fltVal val="720"/>
                                          </p:val>
                                        </p:tav>
                                        <p:tav tm="100000">
                                          <p:val>
                                            <p:fltVal val="0"/>
                                          </p:val>
                                        </p:tav>
                                      </p:tavLst>
                                    </p:anim>
                                    <p:anim calcmode="lin" valueType="num">
                                      <p:cBhvr>
                                        <p:cTn id="30" dur="2000" fill="hold"/>
                                        <p:tgtEl>
                                          <p:spTgt spid="8"/>
                                        </p:tgtEl>
                                        <p:attrNameLst>
                                          <p:attrName>ppt_h</p:attrName>
                                        </p:attrNameLst>
                                      </p:cBhvr>
                                      <p:tavLst>
                                        <p:tav tm="0">
                                          <p:val>
                                            <p:fltVal val="0"/>
                                          </p:val>
                                        </p:tav>
                                        <p:tav tm="100000">
                                          <p:val>
                                            <p:strVal val="#ppt_h"/>
                                          </p:val>
                                        </p:tav>
                                      </p:tavLst>
                                    </p:anim>
                                    <p:anim calcmode="lin" valueType="num">
                                      <p:cBhvr>
                                        <p:cTn id="31" dur="2000" fill="hold"/>
                                        <p:tgtEl>
                                          <p:spTgt spid="8"/>
                                        </p:tgtEl>
                                        <p:attrNameLst>
                                          <p:attrName>ppt_w</p:attrName>
                                        </p:attrNameLst>
                                      </p:cBhvr>
                                      <p:tavLst>
                                        <p:tav tm="0">
                                          <p:val>
                                            <p:fltVal val="0"/>
                                          </p:val>
                                        </p:tav>
                                        <p:tav tm="100000">
                                          <p:val>
                                            <p:strVal val="#ppt_w"/>
                                          </p:val>
                                        </p:tav>
                                      </p:tavLst>
                                    </p:anim>
                                  </p:childTnLst>
                                </p:cTn>
                              </p:par>
                            </p:childTnLst>
                          </p:cTn>
                        </p:par>
                        <p:par>
                          <p:cTn id="32" fill="hold">
                            <p:stCondLst>
                              <p:cond delay="6400"/>
                            </p:stCondLst>
                            <p:childTnLst>
                              <p:par>
                                <p:cTn id="33" presetID="54" presetClass="entr" presetSubtype="0" accel="10000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000" fill="hold"/>
                                        <p:tgtEl>
                                          <p:spTgt spid="7"/>
                                        </p:tgtEl>
                                        <p:attrNameLst>
                                          <p:attrName>ppt_w</p:attrName>
                                        </p:attrNameLst>
                                      </p:cBhvr>
                                      <p:tavLst>
                                        <p:tav tm="0">
                                          <p:val>
                                            <p:strVal val="#ppt_w*0.05"/>
                                          </p:val>
                                        </p:tav>
                                        <p:tav tm="100000">
                                          <p:val>
                                            <p:strVal val="#ppt_w"/>
                                          </p:val>
                                        </p:tav>
                                      </p:tavLst>
                                    </p:anim>
                                    <p:anim calcmode="lin" valueType="num">
                                      <p:cBhvr>
                                        <p:cTn id="36" dur="2000" fill="hold"/>
                                        <p:tgtEl>
                                          <p:spTgt spid="7"/>
                                        </p:tgtEl>
                                        <p:attrNameLst>
                                          <p:attrName>ppt_h</p:attrName>
                                        </p:attrNameLst>
                                      </p:cBhvr>
                                      <p:tavLst>
                                        <p:tav tm="0">
                                          <p:val>
                                            <p:strVal val="#ppt_h"/>
                                          </p:val>
                                        </p:tav>
                                        <p:tav tm="100000">
                                          <p:val>
                                            <p:strVal val="#ppt_h"/>
                                          </p:val>
                                        </p:tav>
                                      </p:tavLst>
                                    </p:anim>
                                    <p:anim calcmode="lin" valueType="num">
                                      <p:cBhvr>
                                        <p:cTn id="37" dur="2000" fill="hold"/>
                                        <p:tgtEl>
                                          <p:spTgt spid="7"/>
                                        </p:tgtEl>
                                        <p:attrNameLst>
                                          <p:attrName>ppt_x</p:attrName>
                                        </p:attrNameLst>
                                      </p:cBhvr>
                                      <p:tavLst>
                                        <p:tav tm="0">
                                          <p:val>
                                            <p:strVal val="#ppt_x-.2"/>
                                          </p:val>
                                        </p:tav>
                                        <p:tav tm="100000">
                                          <p:val>
                                            <p:strVal val="#ppt_x"/>
                                          </p:val>
                                        </p:tav>
                                      </p:tavLst>
                                    </p:anim>
                                    <p:anim calcmode="lin" valueType="num">
                                      <p:cBhvr>
                                        <p:cTn id="38" dur="2000" fill="hold"/>
                                        <p:tgtEl>
                                          <p:spTgt spid="7"/>
                                        </p:tgtEl>
                                        <p:attrNameLst>
                                          <p:attrName>ppt_y</p:attrName>
                                        </p:attrNameLst>
                                      </p:cBhvr>
                                      <p:tavLst>
                                        <p:tav tm="0">
                                          <p:val>
                                            <p:strVal val="#ppt_y"/>
                                          </p:val>
                                        </p:tav>
                                        <p:tav tm="100000">
                                          <p:val>
                                            <p:strVal val="#ppt_y"/>
                                          </p:val>
                                        </p:tav>
                                      </p:tavLst>
                                    </p:anim>
                                    <p:animEffect transition="in" filter="fade">
                                      <p:cBhvr>
                                        <p:cTn id="39" dur="2000"/>
                                        <p:tgtEl>
                                          <p:spTgt spid="7"/>
                                        </p:tgtEl>
                                      </p:cBhvr>
                                    </p:animEffect>
                                  </p:childTnLst>
                                </p:cTn>
                              </p:par>
                            </p:childTnLst>
                          </p:cTn>
                        </p:par>
                        <p:par>
                          <p:cTn id="40" fill="hold">
                            <p:stCondLst>
                              <p:cond delay="8400"/>
                            </p:stCondLst>
                            <p:childTnLst>
                              <p:par>
                                <p:cTn id="41" presetID="58" presetClass="entr" presetSubtype="0" accel="10000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2000" fill="hold"/>
                                        <p:tgtEl>
                                          <p:spTgt spid="4"/>
                                        </p:tgtEl>
                                        <p:attrNameLst>
                                          <p:attrName>ppt_w</p:attrName>
                                        </p:attrNameLst>
                                      </p:cBhvr>
                                      <p:tavLst>
                                        <p:tav tm="0">
                                          <p:val>
                                            <p:strVal val="#ppt_w*2.5"/>
                                          </p:val>
                                        </p:tav>
                                        <p:tav tm="100000">
                                          <p:val>
                                            <p:strVal val="#ppt_w"/>
                                          </p:val>
                                        </p:tav>
                                      </p:tavLst>
                                    </p:anim>
                                    <p:anim calcmode="lin" valueType="num">
                                      <p:cBhvr>
                                        <p:cTn id="44" dur="2000" fill="hold"/>
                                        <p:tgtEl>
                                          <p:spTgt spid="4"/>
                                        </p:tgtEl>
                                        <p:attrNameLst>
                                          <p:attrName>ppt_h</p:attrName>
                                        </p:attrNameLst>
                                      </p:cBhvr>
                                      <p:tavLst>
                                        <p:tav tm="0">
                                          <p:val>
                                            <p:strVal val="#ppt_h*0.01"/>
                                          </p:val>
                                        </p:tav>
                                        <p:tav tm="100000">
                                          <p:val>
                                            <p:strVal val="#ppt_h"/>
                                          </p:val>
                                        </p:tav>
                                      </p:tavLst>
                                    </p:anim>
                                    <p:anim calcmode="lin" valueType="num">
                                      <p:cBhvr>
                                        <p:cTn id="45" dur="2000" fill="hold"/>
                                        <p:tgtEl>
                                          <p:spTgt spid="4"/>
                                        </p:tgtEl>
                                        <p:attrNameLst>
                                          <p:attrName>ppt_x</p:attrName>
                                        </p:attrNameLst>
                                      </p:cBhvr>
                                      <p:tavLst>
                                        <p:tav tm="0">
                                          <p:val>
                                            <p:strVal val="#ppt_x"/>
                                          </p:val>
                                        </p:tav>
                                        <p:tav tm="100000">
                                          <p:val>
                                            <p:strVal val="#ppt_x"/>
                                          </p:val>
                                        </p:tav>
                                      </p:tavLst>
                                    </p:anim>
                                    <p:anim calcmode="lin" valueType="num">
                                      <p:cBhvr>
                                        <p:cTn id="46" dur="2000" fill="hold"/>
                                        <p:tgtEl>
                                          <p:spTgt spid="4"/>
                                        </p:tgtEl>
                                        <p:attrNameLst>
                                          <p:attrName>ppt_y</p:attrName>
                                        </p:attrNameLst>
                                      </p:cBhvr>
                                      <p:tavLst>
                                        <p:tav tm="0">
                                          <p:val>
                                            <p:strVal val="#ppt_h+1"/>
                                          </p:val>
                                        </p:tav>
                                        <p:tav tm="100000">
                                          <p:val>
                                            <p:strVal val="#ppt_y"/>
                                          </p:val>
                                        </p:tav>
                                      </p:tavLst>
                                    </p:anim>
                                    <p:animEffect transition="in" filter="fade">
                                      <p:cBhvr>
                                        <p:cTn id="47" dur="2000"/>
                                        <p:tgtEl>
                                          <p:spTgt spid="4"/>
                                        </p:tgtEl>
                                      </p:cBhvr>
                                    </p:animEffect>
                                  </p:childTnLst>
                                </p:cTn>
                              </p:par>
                            </p:childTnLst>
                          </p:cTn>
                        </p:par>
                        <p:par>
                          <p:cTn id="48" fill="hold">
                            <p:stCondLst>
                              <p:cond delay="10400"/>
                            </p:stCondLst>
                            <p:childTnLst>
                              <p:par>
                                <p:cTn id="49" presetID="15"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fltVal val="0"/>
                                          </p:val>
                                        </p:tav>
                                        <p:tav tm="100000">
                                          <p:val>
                                            <p:strVal val="#ppt_w"/>
                                          </p:val>
                                        </p:tav>
                                      </p:tavLst>
                                    </p:anim>
                                    <p:anim calcmode="lin" valueType="num">
                                      <p:cBhvr>
                                        <p:cTn id="52" dur="1000" fill="hold"/>
                                        <p:tgtEl>
                                          <p:spTgt spid="5"/>
                                        </p:tgtEl>
                                        <p:attrNameLst>
                                          <p:attrName>ppt_h</p:attrName>
                                        </p:attrNameLst>
                                      </p:cBhvr>
                                      <p:tavLst>
                                        <p:tav tm="0">
                                          <p:val>
                                            <p:fltVal val="0"/>
                                          </p:val>
                                        </p:tav>
                                        <p:tav tm="100000">
                                          <p:val>
                                            <p:strVal val="#ppt_h"/>
                                          </p:val>
                                        </p:tav>
                                      </p:tavLst>
                                    </p:anim>
                                    <p:anim calcmode="lin" valueType="num">
                                      <p:cBhvr>
                                        <p:cTn id="5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8600" y="0"/>
            <a:ext cx="5105400" cy="868362"/>
          </a:xfrm>
        </p:spPr>
        <p:txBody>
          <a:bodyPr/>
          <a:lstStyle/>
          <a:p>
            <a:pPr algn="r"/>
            <a:r>
              <a:rPr lang="de-DE" dirty="0" smtClean="0">
                <a:solidFill>
                  <a:srgbClr val="FF0000"/>
                </a:solidFill>
              </a:rPr>
              <a:t>Baseler Fastnacht</a:t>
            </a:r>
            <a:endParaRPr lang="ru-RU" dirty="0">
              <a:solidFill>
                <a:srgbClr val="FF0000"/>
              </a:solidFill>
            </a:endParaRPr>
          </a:p>
        </p:txBody>
      </p:sp>
      <p:pic>
        <p:nvPicPr>
          <p:cNvPr id="3" name="Рисунок 2" descr="450px-Basler_Fasnacht_2006_Laterne_Normstuhl_2.jpg"/>
          <p:cNvPicPr>
            <a:picLocks noChangeAspect="1"/>
          </p:cNvPicPr>
          <p:nvPr/>
        </p:nvPicPr>
        <p:blipFill>
          <a:blip r:embed="rId3" cstate="print">
            <a:lum bright="10000" contrast="10000"/>
          </a:blip>
          <a:stretch>
            <a:fillRect/>
          </a:stretch>
        </p:blipFill>
        <p:spPr>
          <a:xfrm>
            <a:off x="152400" y="228600"/>
            <a:ext cx="2228850" cy="2971800"/>
          </a:xfrm>
          <a:prstGeom prst="rect">
            <a:avLst/>
          </a:prstGeom>
          <a:scene3d>
            <a:camera prst="orthographicFront"/>
            <a:lightRig rig="threePt" dir="t"/>
          </a:scene3d>
          <a:sp3d>
            <a:bevelT/>
          </a:sp3d>
        </p:spPr>
      </p:pic>
      <p:pic>
        <p:nvPicPr>
          <p:cNvPr id="4" name="Рисунок 3" descr="Picswiss_BS-50-53.jpg"/>
          <p:cNvPicPr>
            <a:picLocks noChangeAspect="1"/>
          </p:cNvPicPr>
          <p:nvPr/>
        </p:nvPicPr>
        <p:blipFill>
          <a:blip r:embed="rId4" cstate="print"/>
          <a:stretch>
            <a:fillRect/>
          </a:stretch>
        </p:blipFill>
        <p:spPr>
          <a:xfrm>
            <a:off x="2514600" y="762000"/>
            <a:ext cx="2220298" cy="3352800"/>
          </a:xfrm>
          <a:prstGeom prst="rect">
            <a:avLst/>
          </a:prstGeom>
          <a:scene3d>
            <a:camera prst="orthographicFront"/>
            <a:lightRig rig="threePt" dir="t"/>
          </a:scene3d>
          <a:sp3d>
            <a:bevelT prst="relaxedInset"/>
          </a:sp3d>
        </p:spPr>
      </p:pic>
      <p:pic>
        <p:nvPicPr>
          <p:cNvPr id="5" name="Рисунок 4" descr="BS-57-03.jpg"/>
          <p:cNvPicPr>
            <a:picLocks noChangeAspect="1"/>
          </p:cNvPicPr>
          <p:nvPr/>
        </p:nvPicPr>
        <p:blipFill>
          <a:blip r:embed="rId5" cstate="print"/>
          <a:stretch>
            <a:fillRect/>
          </a:stretch>
        </p:blipFill>
        <p:spPr>
          <a:xfrm>
            <a:off x="6705600" y="838200"/>
            <a:ext cx="2286000" cy="3429000"/>
          </a:xfrm>
          <a:prstGeom prst="rect">
            <a:avLst/>
          </a:prstGeom>
          <a:scene3d>
            <a:camera prst="orthographicFront"/>
            <a:lightRig rig="threePt" dir="t"/>
          </a:scene3d>
          <a:sp3d>
            <a:bevelT w="165100" prst="coolSlant"/>
          </a:sp3d>
        </p:spPr>
      </p:pic>
      <p:pic>
        <p:nvPicPr>
          <p:cNvPr id="6" name="Рисунок 5" descr="Picswiss_BS-50-54.jpg"/>
          <p:cNvPicPr>
            <a:picLocks noChangeAspect="1"/>
          </p:cNvPicPr>
          <p:nvPr/>
        </p:nvPicPr>
        <p:blipFill>
          <a:blip r:embed="rId6" cstate="print">
            <a:lum bright="10000" contrast="10000"/>
          </a:blip>
          <a:stretch>
            <a:fillRect/>
          </a:stretch>
        </p:blipFill>
        <p:spPr>
          <a:xfrm>
            <a:off x="152400" y="3352800"/>
            <a:ext cx="2209800" cy="3314700"/>
          </a:xfrm>
          <a:prstGeom prst="rect">
            <a:avLst/>
          </a:prstGeom>
          <a:scene3d>
            <a:camera prst="orthographicFront"/>
            <a:lightRig rig="threePt" dir="t"/>
          </a:scene3d>
          <a:sp3d>
            <a:bevelT prst="angle"/>
          </a:sp3d>
        </p:spPr>
      </p:pic>
      <p:pic>
        <p:nvPicPr>
          <p:cNvPr id="7" name="Рисунок 6" descr="Picswiss_BS-50-55.jpg"/>
          <p:cNvPicPr>
            <a:picLocks noChangeAspect="1"/>
          </p:cNvPicPr>
          <p:nvPr/>
        </p:nvPicPr>
        <p:blipFill>
          <a:blip r:embed="rId7" cstate="print">
            <a:lum bright="10000" contrast="10000"/>
          </a:blip>
          <a:stretch>
            <a:fillRect/>
          </a:stretch>
        </p:blipFill>
        <p:spPr>
          <a:xfrm>
            <a:off x="2438400" y="4267200"/>
            <a:ext cx="3432433" cy="2286000"/>
          </a:xfrm>
          <a:prstGeom prst="rect">
            <a:avLst/>
          </a:prstGeom>
          <a:scene3d>
            <a:camera prst="orthographicFront"/>
            <a:lightRig rig="threePt" dir="t"/>
          </a:scene3d>
          <a:sp3d>
            <a:bevelT w="152400" h="50800" prst="softRound"/>
          </a:sp3d>
        </p:spPr>
      </p:pic>
      <p:pic>
        <p:nvPicPr>
          <p:cNvPr id="8" name="Рисунок 7" descr="BS-57-43.jpg"/>
          <p:cNvPicPr>
            <a:picLocks noChangeAspect="1"/>
          </p:cNvPicPr>
          <p:nvPr/>
        </p:nvPicPr>
        <p:blipFill>
          <a:blip r:embed="rId8" cstate="print"/>
          <a:stretch>
            <a:fillRect/>
          </a:stretch>
        </p:blipFill>
        <p:spPr>
          <a:xfrm>
            <a:off x="4876800" y="1066800"/>
            <a:ext cx="1736750" cy="2605125"/>
          </a:xfrm>
          <a:prstGeom prst="rect">
            <a:avLst/>
          </a:prstGeom>
          <a:scene3d>
            <a:camera prst="orthographicFront"/>
            <a:lightRig rig="threePt" dir="t"/>
          </a:scene3d>
          <a:sp3d>
            <a:bevelT w="139700" prst="cross"/>
          </a:sp3d>
        </p:spPr>
      </p:pic>
      <p:pic>
        <p:nvPicPr>
          <p:cNvPr id="9" name="Рисунок 8" descr="BS-57-09.jpg"/>
          <p:cNvPicPr>
            <a:picLocks noChangeAspect="1"/>
          </p:cNvPicPr>
          <p:nvPr/>
        </p:nvPicPr>
        <p:blipFill>
          <a:blip r:embed="rId9" cstate="print"/>
          <a:stretch>
            <a:fillRect/>
          </a:stretch>
        </p:blipFill>
        <p:spPr>
          <a:xfrm>
            <a:off x="5943600" y="4648200"/>
            <a:ext cx="3006583" cy="2006396"/>
          </a:xfrm>
          <a:prstGeom prst="rect">
            <a:avLst/>
          </a:prstGeom>
          <a:scene3d>
            <a:camera prst="orthographicFront"/>
            <a:lightRig rig="threePt" dir="t"/>
          </a:scene3d>
          <a:sp3d>
            <a:bevelT prst="slope"/>
          </a:sp3d>
        </p:spPr>
      </p:pic>
    </p:spTree>
  </p:cSld>
  <p:clrMapOvr>
    <a:masterClrMapping/>
  </p:clrMapOvr>
  <p:transition spd="med">
    <p:push dir="r"/>
    <p:sndAc>
      <p:stSnd>
        <p:snd r:embed="rId2" name="FANFAR08.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1"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42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525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6250"/>
                            </p:stCondLst>
                            <p:childTnLst>
                              <p:par>
                                <p:cTn id="24" presetID="2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ppt_x</p:attrName>
                                        </p:attrNameLst>
                                      </p:cBhvr>
                                      <p:tavLst>
                                        <p:tav tm="0">
                                          <p:val>
                                            <p:strVal val="#ppt_x-.2"/>
                                          </p:val>
                                        </p:tav>
                                        <p:tav tm="100000">
                                          <p:val>
                                            <p:strVal val="#ppt_x"/>
                                          </p:val>
                                        </p:tav>
                                      </p:tavLst>
                                    </p:anim>
                                    <p:anim calcmode="lin" valueType="num">
                                      <p:cBhvr>
                                        <p:cTn id="27"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2000"/>
                                        <p:tgtEl>
                                          <p:spTgt spid="8"/>
                                        </p:tgtEl>
                                      </p:cBhvr>
                                    </p:animEffect>
                                  </p:childTnLst>
                                </p:cTn>
                              </p:par>
                            </p:childTnLst>
                          </p:cTn>
                        </p:par>
                        <p:par>
                          <p:cTn id="29" fill="hold">
                            <p:stCondLst>
                              <p:cond delay="8250"/>
                            </p:stCondLst>
                            <p:childTnLst>
                              <p:par>
                                <p:cTn id="30" presetID="37"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900" decel="100000" fill="hold"/>
                                        <p:tgtEl>
                                          <p:spTgt spid="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6" fill="hold">
                            <p:stCondLst>
                              <p:cond delay="925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anim calcmode="lin" valueType="num">
                                      <p:cBhvr>
                                        <p:cTn id="40" dur="2000" fill="hold"/>
                                        <p:tgtEl>
                                          <p:spTgt spid="6"/>
                                        </p:tgtEl>
                                        <p:attrNameLst>
                                          <p:attrName>ppt_x</p:attrName>
                                        </p:attrNameLst>
                                      </p:cBhvr>
                                      <p:tavLst>
                                        <p:tav tm="0">
                                          <p:val>
                                            <p:strVal val="#ppt_x"/>
                                          </p:val>
                                        </p:tav>
                                        <p:tav tm="100000">
                                          <p:val>
                                            <p:strVal val="#ppt_x"/>
                                          </p:val>
                                        </p:tav>
                                      </p:tavLst>
                                    </p:anim>
                                    <p:anim calcmode="lin" valueType="num">
                                      <p:cBhvr>
                                        <p:cTn id="41" dur="200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11250"/>
                            </p:stCondLst>
                            <p:childTnLst>
                              <p:par>
                                <p:cTn id="43" presetID="17" presetClass="entr" presetSubtype="1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childTnLst>
                                </p:cTn>
                              </p:par>
                            </p:childTnLst>
                          </p:cTn>
                        </p:par>
                        <p:par>
                          <p:cTn id="47" fill="hold">
                            <p:stCondLst>
                              <p:cond delay="12250"/>
                            </p:stCondLst>
                            <p:childTnLst>
                              <p:par>
                                <p:cTn id="48" presetID="17" presetClass="entr" presetSubtype="4"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ppt_h/2"/>
                                          </p:val>
                                        </p:tav>
                                        <p:tav tm="100000">
                                          <p:val>
                                            <p:strVal val="#ppt_y"/>
                                          </p:val>
                                        </p:tav>
                                      </p:tavLst>
                                    </p:anim>
                                    <p:anim calcmode="lin" valueType="num">
                                      <p:cBhvr>
                                        <p:cTn id="52" dur="1000" fill="hold"/>
                                        <p:tgtEl>
                                          <p:spTgt spid="9"/>
                                        </p:tgtEl>
                                        <p:attrNameLst>
                                          <p:attrName>ppt_w</p:attrName>
                                        </p:attrNameLst>
                                      </p:cBhvr>
                                      <p:tavLst>
                                        <p:tav tm="0">
                                          <p:val>
                                            <p:strVal val="#ppt_w"/>
                                          </p:val>
                                        </p:tav>
                                        <p:tav tm="100000">
                                          <p:val>
                                            <p:strVal val="#ppt_w"/>
                                          </p:val>
                                        </p:tav>
                                      </p:tavLst>
                                    </p:anim>
                                    <p:anim calcmode="lin" valueType="num">
                                      <p:cBhvr>
                                        <p:cTn id="53"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800px-Georgsfigur_Basler_Muenster.jpg"/>
          <p:cNvPicPr>
            <a:picLocks noChangeAspect="1"/>
          </p:cNvPicPr>
          <p:nvPr/>
        </p:nvPicPr>
        <p:blipFill>
          <a:blip r:embed="rId3" cstate="print"/>
          <a:stretch>
            <a:fillRect/>
          </a:stretch>
        </p:blipFill>
        <p:spPr>
          <a:xfrm>
            <a:off x="228600" y="4038600"/>
            <a:ext cx="3991771" cy="2604630"/>
          </a:xfrm>
          <a:prstGeom prst="rect">
            <a:avLst/>
          </a:prstGeom>
        </p:spPr>
      </p:pic>
      <p:pic>
        <p:nvPicPr>
          <p:cNvPr id="6" name="Рисунок 5" descr="800px-Historisches_Museum_Basel.jpg"/>
          <p:cNvPicPr>
            <a:picLocks noChangeAspect="1"/>
          </p:cNvPicPr>
          <p:nvPr/>
        </p:nvPicPr>
        <p:blipFill>
          <a:blip r:embed="rId4" cstate="print"/>
          <a:stretch>
            <a:fillRect/>
          </a:stretch>
        </p:blipFill>
        <p:spPr>
          <a:xfrm>
            <a:off x="5867400" y="152399"/>
            <a:ext cx="3021921" cy="4175865"/>
          </a:xfrm>
          <a:prstGeom prst="rect">
            <a:avLst/>
          </a:prstGeom>
        </p:spPr>
      </p:pic>
      <p:pic>
        <p:nvPicPr>
          <p:cNvPr id="8" name="Рисунок 7" descr="800px-Rhine_Rhein_Basel_2006_856.jpg"/>
          <p:cNvPicPr>
            <a:picLocks noChangeAspect="1"/>
          </p:cNvPicPr>
          <p:nvPr/>
        </p:nvPicPr>
        <p:blipFill>
          <a:blip r:embed="rId5" cstate="print">
            <a:lum bright="10000"/>
          </a:blip>
          <a:stretch>
            <a:fillRect/>
          </a:stretch>
        </p:blipFill>
        <p:spPr>
          <a:xfrm>
            <a:off x="228600" y="304800"/>
            <a:ext cx="2500993" cy="3334657"/>
          </a:xfrm>
          <a:prstGeom prst="rect">
            <a:avLst/>
          </a:prstGeom>
        </p:spPr>
      </p:pic>
      <p:pic>
        <p:nvPicPr>
          <p:cNvPr id="7" name="Рисунок 6" descr="800px-Rhine_Rhein_Basel_2006_855.jpg"/>
          <p:cNvPicPr>
            <a:picLocks noChangeAspect="1"/>
          </p:cNvPicPr>
          <p:nvPr/>
        </p:nvPicPr>
        <p:blipFill>
          <a:blip r:embed="rId6" cstate="print"/>
          <a:srcRect l="-1078" t="6080"/>
          <a:stretch>
            <a:fillRect/>
          </a:stretch>
        </p:blipFill>
        <p:spPr>
          <a:xfrm>
            <a:off x="4953000" y="4267200"/>
            <a:ext cx="3810000" cy="2354238"/>
          </a:xfrm>
          <a:prstGeom prst="rect">
            <a:avLst/>
          </a:prstGeom>
        </p:spPr>
      </p:pic>
      <p:pic>
        <p:nvPicPr>
          <p:cNvPr id="9" name="Рисунок 8" descr="Basel_Spalentor.jpg"/>
          <p:cNvPicPr>
            <a:picLocks noChangeAspect="1"/>
          </p:cNvPicPr>
          <p:nvPr/>
        </p:nvPicPr>
        <p:blipFill>
          <a:blip r:embed="rId7" cstate="print"/>
          <a:stretch>
            <a:fillRect/>
          </a:stretch>
        </p:blipFill>
        <p:spPr>
          <a:xfrm>
            <a:off x="2895600" y="0"/>
            <a:ext cx="2514600" cy="4013922"/>
          </a:xfrm>
          <a:prstGeom prst="rect">
            <a:avLst/>
          </a:prstGeom>
        </p:spPr>
      </p:pic>
    </p:spTree>
  </p:cSld>
  <p:clrMapOvr>
    <a:masterClrMapping/>
  </p:clrMapOvr>
  <p:transition spd="med">
    <p:cover dir="d"/>
    <p:sndAc>
      <p:stSnd>
        <p:snd r:embed="rId2" name="J007464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ppt_x</p:attrName>
                                        </p:attrNameLst>
                                      </p:cBhvr>
                                      <p:tavLst>
                                        <p:tav tm="0">
                                          <p:val>
                                            <p:strVal val="#ppt_x"/>
                                          </p:val>
                                        </p:tav>
                                        <p:tav tm="100000">
                                          <p:val>
                                            <p:strVal val="#ppt_x"/>
                                          </p:val>
                                        </p:tav>
                                      </p:tavLst>
                                    </p:anim>
                                    <p:anim calcmode="lin" valueType="num">
                                      <p:cBhvr>
                                        <p:cTn id="25" dur="1800" decel="100000" fill="hold"/>
                                        <p:tgtEl>
                                          <p:spTgt spid="5"/>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0" y="457200"/>
            <a:ext cx="3429000" cy="990600"/>
          </a:xfrm>
        </p:spPr>
        <p:txBody>
          <a:bodyPr/>
          <a:lstStyle/>
          <a:p>
            <a:pPr algn="ctr"/>
            <a:r>
              <a:rPr lang="de-DE" dirty="0" smtClean="0">
                <a:solidFill>
                  <a:srgbClr val="7030A0"/>
                </a:solidFill>
              </a:rPr>
              <a:t>Museen</a:t>
            </a:r>
            <a:endParaRPr lang="ru-RU" dirty="0">
              <a:solidFill>
                <a:srgbClr val="7030A0"/>
              </a:solidFill>
            </a:endParaRPr>
          </a:p>
        </p:txBody>
      </p:sp>
      <p:pic>
        <p:nvPicPr>
          <p:cNvPr id="3" name="Рисунок 2" descr="800px-Historisches_Museum_Basel.jpg"/>
          <p:cNvPicPr>
            <a:picLocks noChangeAspect="1"/>
          </p:cNvPicPr>
          <p:nvPr/>
        </p:nvPicPr>
        <p:blipFill>
          <a:blip r:embed="rId3" cstate="print">
            <a:lum bright="10000" contrast="10000"/>
          </a:blip>
          <a:stretch>
            <a:fillRect/>
          </a:stretch>
        </p:blipFill>
        <p:spPr>
          <a:xfrm>
            <a:off x="228600" y="3886200"/>
            <a:ext cx="3657600" cy="27432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09600" y="6172200"/>
            <a:ext cx="3124200" cy="369332"/>
          </a:xfrm>
          <a:prstGeom prst="rect">
            <a:avLst/>
          </a:prstGeom>
          <a:noFill/>
        </p:spPr>
        <p:txBody>
          <a:bodyPr wrap="square" rtlCol="0">
            <a:spAutoFit/>
          </a:bodyPr>
          <a:lstStyle/>
          <a:p>
            <a:r>
              <a:rPr lang="de-DE" dirty="0" smtClean="0">
                <a:solidFill>
                  <a:schemeClr val="accent4">
                    <a:lumMod val="20000"/>
                    <a:lumOff val="80000"/>
                  </a:schemeClr>
                </a:solidFill>
              </a:rPr>
              <a:t>Historisches Museum</a:t>
            </a:r>
            <a:endParaRPr lang="ru-RU" dirty="0">
              <a:solidFill>
                <a:schemeClr val="accent4">
                  <a:lumMod val="20000"/>
                  <a:lumOff val="80000"/>
                </a:schemeClr>
              </a:solidFill>
            </a:endParaRPr>
          </a:p>
        </p:txBody>
      </p:sp>
      <p:pic>
        <p:nvPicPr>
          <p:cNvPr id="5" name="Рисунок 4" descr="388px-Tinguely_Museum2.jpg"/>
          <p:cNvPicPr>
            <a:picLocks noChangeAspect="1"/>
          </p:cNvPicPr>
          <p:nvPr/>
        </p:nvPicPr>
        <p:blipFill>
          <a:blip r:embed="rId4" cstate="print"/>
          <a:stretch>
            <a:fillRect/>
          </a:stretch>
        </p:blipFill>
        <p:spPr>
          <a:xfrm>
            <a:off x="6477000" y="228599"/>
            <a:ext cx="2297322" cy="3546639"/>
          </a:xfrm>
          <a:prstGeom prst="rect">
            <a:avLst/>
          </a:prstGeom>
        </p:spPr>
      </p:pic>
      <p:pic>
        <p:nvPicPr>
          <p:cNvPr id="6" name="Рисунок 5" descr="800px-Tinguely_Fountain_Basel_2006_825.jpg"/>
          <p:cNvPicPr>
            <a:picLocks noChangeAspect="1"/>
          </p:cNvPicPr>
          <p:nvPr/>
        </p:nvPicPr>
        <p:blipFill>
          <a:blip r:embed="rId5" cstate="print">
            <a:lum contrast="10000"/>
          </a:blip>
          <a:stretch>
            <a:fillRect/>
          </a:stretch>
        </p:blipFill>
        <p:spPr>
          <a:xfrm>
            <a:off x="6393925" y="3886200"/>
            <a:ext cx="2750075" cy="1828800"/>
          </a:xfrm>
          <a:prstGeom prst="ellipse">
            <a:avLst/>
          </a:prstGeom>
        </p:spPr>
      </p:pic>
      <p:pic>
        <p:nvPicPr>
          <p:cNvPr id="7" name="Рисунок 6" descr="800px-Tinguely_Fountain_Basel_2006_829.jpg"/>
          <p:cNvPicPr>
            <a:picLocks noChangeAspect="1"/>
          </p:cNvPicPr>
          <p:nvPr/>
        </p:nvPicPr>
        <p:blipFill>
          <a:blip r:embed="rId6" cstate="print">
            <a:lum contrast="10000"/>
          </a:blip>
          <a:stretch>
            <a:fillRect/>
          </a:stretch>
        </p:blipFill>
        <p:spPr>
          <a:xfrm>
            <a:off x="3962400" y="4876800"/>
            <a:ext cx="2667000" cy="1773555"/>
          </a:xfrm>
          <a:prstGeom prst="ellipse">
            <a:avLst/>
          </a:prstGeom>
        </p:spPr>
      </p:pic>
      <p:sp>
        <p:nvSpPr>
          <p:cNvPr id="8" name="TextBox 7"/>
          <p:cNvSpPr txBox="1"/>
          <p:nvPr/>
        </p:nvSpPr>
        <p:spPr>
          <a:xfrm>
            <a:off x="6477000" y="3429000"/>
            <a:ext cx="2209800" cy="369332"/>
          </a:xfrm>
          <a:prstGeom prst="rect">
            <a:avLst/>
          </a:prstGeom>
          <a:noFill/>
        </p:spPr>
        <p:txBody>
          <a:bodyPr wrap="square" rtlCol="0">
            <a:spAutoFit/>
          </a:bodyPr>
          <a:lstStyle/>
          <a:p>
            <a:r>
              <a:rPr lang="de-DE" dirty="0" smtClean="0">
                <a:solidFill>
                  <a:schemeClr val="accent3">
                    <a:lumMod val="20000"/>
                    <a:lumOff val="80000"/>
                  </a:schemeClr>
                </a:solidFill>
              </a:rPr>
              <a:t>Tinguely-Museum</a:t>
            </a:r>
            <a:endParaRPr lang="ru-RU" dirty="0">
              <a:solidFill>
                <a:schemeClr val="accent3">
                  <a:lumMod val="20000"/>
                  <a:lumOff val="80000"/>
                </a:schemeClr>
              </a:solidFill>
            </a:endParaRPr>
          </a:p>
        </p:txBody>
      </p:sp>
      <p:pic>
        <p:nvPicPr>
          <p:cNvPr id="9" name="Рисунок 8" descr="Basel_Wappen.jpg"/>
          <p:cNvPicPr>
            <a:picLocks noChangeAspect="1"/>
          </p:cNvPicPr>
          <p:nvPr/>
        </p:nvPicPr>
        <p:blipFill>
          <a:blip r:embed="rId7" cstate="print"/>
          <a:stretch>
            <a:fillRect/>
          </a:stretch>
        </p:blipFill>
        <p:spPr>
          <a:xfrm>
            <a:off x="4191000" y="1828800"/>
            <a:ext cx="2032000" cy="2032000"/>
          </a:xfrm>
          <a:prstGeom prst="rect">
            <a:avLst/>
          </a:prstGeom>
        </p:spPr>
      </p:pic>
      <p:pic>
        <p:nvPicPr>
          <p:cNvPr id="10" name="Рисунок 9" descr="ApostolischeKapelleBasel.jpg"/>
          <p:cNvPicPr>
            <a:picLocks noChangeAspect="1"/>
          </p:cNvPicPr>
          <p:nvPr/>
        </p:nvPicPr>
        <p:blipFill>
          <a:blip r:embed="rId8" cstate="print"/>
          <a:stretch>
            <a:fillRect/>
          </a:stretch>
        </p:blipFill>
        <p:spPr>
          <a:xfrm>
            <a:off x="152400" y="228600"/>
            <a:ext cx="3447929" cy="2565520"/>
          </a:xfrm>
          <a:prstGeom prst="rect">
            <a:avLst/>
          </a:prstGeom>
        </p:spPr>
      </p:pic>
    </p:spTree>
  </p:cSld>
  <p:clrMapOvr>
    <a:masterClrMapping/>
  </p:clrMapOvr>
  <p:transition spd="med">
    <p:cover/>
    <p:sndAc>
      <p:stSnd>
        <p:snd r:embed="rId2" name="HRTMNS04.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par>
                          <p:cTn id="10" fill="hold">
                            <p:stCondLst>
                              <p:cond delay="1500"/>
                            </p:stCondLst>
                            <p:childTnLst>
                              <p:par>
                                <p:cTn id="11" presetID="29"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ppt_x</p:attrName>
                                        </p:attrNameLst>
                                      </p:cBhvr>
                                      <p:tavLst>
                                        <p:tav tm="0">
                                          <p:val>
                                            <p:strVal val="#ppt_x-.2"/>
                                          </p:val>
                                        </p:tav>
                                        <p:tav tm="100000">
                                          <p:val>
                                            <p:strVal val="#ppt_x"/>
                                          </p:val>
                                        </p:tav>
                                      </p:tavLst>
                                    </p:anim>
                                    <p:anim calcmode="lin" valueType="num">
                                      <p:cBhvr>
                                        <p:cTn id="1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0"/>
                                        </p:tgtEl>
                                      </p:cBhvr>
                                    </p:animEffect>
                                  </p:childTnLst>
                                </p:cTn>
                              </p:par>
                            </p:childTnLst>
                          </p:cTn>
                        </p:par>
                        <p:par>
                          <p:cTn id="16" fill="hold">
                            <p:stCondLst>
                              <p:cond delay="2500"/>
                            </p:stCondLst>
                            <p:childTnLst>
                              <p:par>
                                <p:cTn id="17" presetID="2"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4500"/>
                            </p:stCondLst>
                            <p:childTnLst>
                              <p:par>
                                <p:cTn id="22" presetID="37"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ppt_x</p:attrName>
                                        </p:attrNameLst>
                                      </p:cBhvr>
                                      <p:tavLst>
                                        <p:tav tm="0">
                                          <p:val>
                                            <p:strVal val="#ppt_x"/>
                                          </p:val>
                                        </p:tav>
                                        <p:tav tm="100000">
                                          <p:val>
                                            <p:strVal val="#ppt_x"/>
                                          </p:val>
                                        </p:tav>
                                      </p:tavLst>
                                    </p:anim>
                                    <p:anim calcmode="lin" valueType="num">
                                      <p:cBhvr>
                                        <p:cTn id="39" dur="2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anim calcmode="lin" valueType="num">
                                      <p:cBhvr>
                                        <p:cTn id="43" dur="2000" fill="hold"/>
                                        <p:tgtEl>
                                          <p:spTgt spid="7"/>
                                        </p:tgtEl>
                                        <p:attrNameLst>
                                          <p:attrName>ppt_x</p:attrName>
                                        </p:attrNameLst>
                                      </p:cBhvr>
                                      <p:tavLst>
                                        <p:tav tm="0">
                                          <p:val>
                                            <p:strVal val="#ppt_x"/>
                                          </p:val>
                                        </p:tav>
                                        <p:tav tm="100000">
                                          <p:val>
                                            <p:strVal val="#ppt_x"/>
                                          </p:val>
                                        </p:tav>
                                      </p:tavLst>
                                    </p:anim>
                                    <p:anim calcmode="lin" valueType="num">
                                      <p:cBhvr>
                                        <p:cTn id="44" dur="2000" fill="hold"/>
                                        <p:tgtEl>
                                          <p:spTgt spid="7"/>
                                        </p:tgtEl>
                                        <p:attrNameLst>
                                          <p:attrName>ppt_y</p:attrName>
                                        </p:attrNameLst>
                                      </p:cBhvr>
                                      <p:tavLst>
                                        <p:tav tm="0">
                                          <p:val>
                                            <p:strVal val="#ppt_y+.1"/>
                                          </p:val>
                                        </p:tav>
                                        <p:tav tm="100000">
                                          <p:val>
                                            <p:strVal val="#ppt_y"/>
                                          </p:val>
                                        </p:tav>
                                      </p:tavLst>
                                    </p:anim>
                                  </p:childTnLst>
                                </p:cTn>
                              </p:par>
                            </p:childTnLst>
                          </p:cTn>
                        </p:par>
                        <p:par>
                          <p:cTn id="45" fill="hold">
                            <p:stCondLst>
                              <p:cond delay="7500"/>
                            </p:stCondLst>
                            <p:childTnLst>
                              <p:par>
                                <p:cTn id="46" presetID="15"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3000" fill="hold"/>
                                        <p:tgtEl>
                                          <p:spTgt spid="3"/>
                                        </p:tgtEl>
                                        <p:attrNameLst>
                                          <p:attrName>ppt_w</p:attrName>
                                        </p:attrNameLst>
                                      </p:cBhvr>
                                      <p:tavLst>
                                        <p:tav tm="0">
                                          <p:val>
                                            <p:fltVal val="0"/>
                                          </p:val>
                                        </p:tav>
                                        <p:tav tm="100000">
                                          <p:val>
                                            <p:strVal val="#ppt_w"/>
                                          </p:val>
                                        </p:tav>
                                      </p:tavLst>
                                    </p:anim>
                                    <p:anim calcmode="lin" valueType="num">
                                      <p:cBhvr>
                                        <p:cTn id="49" dur="3000" fill="hold"/>
                                        <p:tgtEl>
                                          <p:spTgt spid="3"/>
                                        </p:tgtEl>
                                        <p:attrNameLst>
                                          <p:attrName>ppt_h</p:attrName>
                                        </p:attrNameLst>
                                      </p:cBhvr>
                                      <p:tavLst>
                                        <p:tav tm="0">
                                          <p:val>
                                            <p:fltVal val="0"/>
                                          </p:val>
                                        </p:tav>
                                        <p:tav tm="100000">
                                          <p:val>
                                            <p:strVal val="#ppt_h"/>
                                          </p:val>
                                        </p:tav>
                                      </p:tavLst>
                                    </p:anim>
                                    <p:anim calcmode="lin" valueType="num">
                                      <p:cBhvr>
                                        <p:cTn id="50" dur="3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1" dur="3000" fill="hold"/>
                                        <p:tgtEl>
                                          <p:spTgt spid="3"/>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3000" fill="hold"/>
                                        <p:tgtEl>
                                          <p:spTgt spid="4"/>
                                        </p:tgtEl>
                                        <p:attrNameLst>
                                          <p:attrName>ppt_w</p:attrName>
                                        </p:attrNameLst>
                                      </p:cBhvr>
                                      <p:tavLst>
                                        <p:tav tm="0">
                                          <p:val>
                                            <p:fltVal val="0"/>
                                          </p:val>
                                        </p:tav>
                                        <p:tav tm="100000">
                                          <p:val>
                                            <p:strVal val="#ppt_w"/>
                                          </p:val>
                                        </p:tav>
                                      </p:tavLst>
                                    </p:anim>
                                    <p:anim calcmode="lin" valueType="num">
                                      <p:cBhvr>
                                        <p:cTn id="55" dur="3000" fill="hold"/>
                                        <p:tgtEl>
                                          <p:spTgt spid="4"/>
                                        </p:tgtEl>
                                        <p:attrNameLst>
                                          <p:attrName>ppt_h</p:attrName>
                                        </p:attrNameLst>
                                      </p:cBhvr>
                                      <p:tavLst>
                                        <p:tav tm="0">
                                          <p:val>
                                            <p:fltVal val="0"/>
                                          </p:val>
                                        </p:tav>
                                        <p:tav tm="100000">
                                          <p:val>
                                            <p:strVal val="#ppt_h"/>
                                          </p:val>
                                        </p:tav>
                                      </p:tavLst>
                                    </p:anim>
                                    <p:anim calcmode="lin" valueType="num">
                                      <p:cBhvr>
                                        <p:cTn id="56" dur="3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7" dur="3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304800"/>
            <a:ext cx="5410200" cy="1143000"/>
          </a:xfrm>
        </p:spPr>
        <p:txBody>
          <a:bodyPr/>
          <a:lstStyle/>
          <a:p>
            <a:r>
              <a:rPr lang="de-DE" dirty="0" smtClean="0">
                <a:solidFill>
                  <a:schemeClr val="tx2">
                    <a:lumMod val="60000"/>
                    <a:lumOff val="40000"/>
                  </a:schemeClr>
                </a:solidFill>
              </a:rPr>
              <a:t>Berge und Flüsse</a:t>
            </a:r>
            <a:endParaRPr lang="ru-RU" dirty="0">
              <a:solidFill>
                <a:schemeClr val="tx2">
                  <a:lumMod val="60000"/>
                  <a:lumOff val="40000"/>
                </a:schemeClr>
              </a:solidFill>
            </a:endParaRPr>
          </a:p>
        </p:txBody>
      </p:sp>
      <p:sp>
        <p:nvSpPr>
          <p:cNvPr id="3" name="Содержимое 2"/>
          <p:cNvSpPr>
            <a:spLocks noGrp="1"/>
          </p:cNvSpPr>
          <p:nvPr>
            <p:ph idx="1"/>
          </p:nvPr>
        </p:nvSpPr>
        <p:spPr>
          <a:xfrm>
            <a:off x="304800" y="1371600"/>
            <a:ext cx="8001000" cy="1219200"/>
          </a:xfrm>
        </p:spPr>
        <p:txBody>
          <a:bodyPr>
            <a:noAutofit/>
          </a:bodyPr>
          <a:lstStyle/>
          <a:p>
            <a:pPr marL="0" indent="0">
              <a:spcBef>
                <a:spcPts val="0"/>
              </a:spcBef>
              <a:buNone/>
            </a:pPr>
            <a:r>
              <a:rPr lang="de-DE" sz="1800" dirty="0" smtClean="0"/>
              <a:t>Die Schweiz gliedert sich in fünf geographische Räume, die klimatisch     große Unterschiede aufweisen: den Jura, das Mittelland, die Voralpen, die Alpen und die Alpensüdseite.</a:t>
            </a:r>
          </a:p>
          <a:p>
            <a:pPr marL="0" indent="0">
              <a:spcBef>
                <a:spcPts val="0"/>
              </a:spcBef>
              <a:buNone/>
            </a:pPr>
            <a:r>
              <a:rPr lang="de-DE" sz="1800" dirty="0" smtClean="0"/>
              <a:t>    In der Schweiz gibt es 74 Viertausender.</a:t>
            </a:r>
            <a:endParaRPr lang="ru-RU" sz="1800" dirty="0"/>
          </a:p>
        </p:txBody>
      </p:sp>
      <p:pic>
        <p:nvPicPr>
          <p:cNvPr id="15362" name="Picture 2" descr="Matterhorn"/>
          <p:cNvPicPr>
            <a:picLocks noChangeAspect="1" noChangeArrowheads="1"/>
          </p:cNvPicPr>
          <p:nvPr/>
        </p:nvPicPr>
        <p:blipFill>
          <a:blip r:embed="rId2" cstate="print"/>
          <a:stretch>
            <a:fillRect/>
          </a:stretch>
        </p:blipFill>
        <p:spPr bwMode="auto">
          <a:xfrm>
            <a:off x="6781800" y="3733800"/>
            <a:ext cx="1917192" cy="2904836"/>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TextBox 5"/>
          <p:cNvSpPr txBox="1"/>
          <p:nvPr/>
        </p:nvSpPr>
        <p:spPr>
          <a:xfrm>
            <a:off x="6781800" y="6248400"/>
            <a:ext cx="2133600" cy="307777"/>
          </a:xfrm>
          <a:prstGeom prst="rect">
            <a:avLst/>
          </a:prstGeom>
          <a:noFill/>
        </p:spPr>
        <p:txBody>
          <a:bodyPr wrap="square" rtlCol="0">
            <a:spAutoFit/>
          </a:bodyPr>
          <a:lstStyle/>
          <a:p>
            <a:r>
              <a:rPr lang="de-DE" sz="1400" dirty="0" smtClean="0">
                <a:solidFill>
                  <a:schemeClr val="accent3">
                    <a:lumMod val="20000"/>
                    <a:lumOff val="80000"/>
                  </a:schemeClr>
                </a:solidFill>
              </a:rPr>
              <a:t>Der Berg Matterhorn</a:t>
            </a:r>
            <a:endParaRPr lang="ru-RU" sz="1400" dirty="0">
              <a:solidFill>
                <a:schemeClr val="accent3">
                  <a:lumMod val="20000"/>
                  <a:lumOff val="80000"/>
                </a:schemeClr>
              </a:solidFill>
            </a:endParaRPr>
          </a:p>
        </p:txBody>
      </p:sp>
      <p:sp>
        <p:nvSpPr>
          <p:cNvPr id="7" name="Прямоугольник 6"/>
          <p:cNvSpPr/>
          <p:nvPr/>
        </p:nvSpPr>
        <p:spPr>
          <a:xfrm>
            <a:off x="304800" y="2590800"/>
            <a:ext cx="6553200" cy="923330"/>
          </a:xfrm>
          <a:prstGeom prst="rect">
            <a:avLst/>
          </a:prstGeom>
        </p:spPr>
        <p:txBody>
          <a:bodyPr wrap="square">
            <a:spAutoFit/>
          </a:bodyPr>
          <a:lstStyle/>
          <a:p>
            <a:r>
              <a:rPr lang="de-DE" dirty="0" smtClean="0"/>
              <a:t>Der höchste unter ihnen ist die Dufourspitze im Monte-Rosa-Gebirgsmassiv mit 4634 m.</a:t>
            </a:r>
          </a:p>
          <a:p>
            <a:endParaRPr lang="ru-RU" dirty="0"/>
          </a:p>
        </p:txBody>
      </p:sp>
      <p:sp>
        <p:nvSpPr>
          <p:cNvPr id="8" name="Прямоугольник 7"/>
          <p:cNvSpPr/>
          <p:nvPr/>
        </p:nvSpPr>
        <p:spPr>
          <a:xfrm>
            <a:off x="304800" y="3276600"/>
            <a:ext cx="8610600" cy="646331"/>
          </a:xfrm>
          <a:prstGeom prst="rect">
            <a:avLst/>
          </a:prstGeom>
        </p:spPr>
        <p:txBody>
          <a:bodyPr wrap="square">
            <a:spAutoFit/>
          </a:bodyPr>
          <a:lstStyle/>
          <a:p>
            <a:r>
              <a:rPr lang="de-DE" dirty="0" smtClean="0"/>
              <a:t>Zwei große Flüsse Europas, der Rhein und die Rhône, haben ihren Ursprung in der Schweiz. Beide entspringen im Gotthardmassiv.</a:t>
            </a:r>
            <a:endParaRPr lang="ru-RU" dirty="0"/>
          </a:p>
        </p:txBody>
      </p:sp>
      <p:pic>
        <p:nvPicPr>
          <p:cNvPr id="15364" name="Picture 4" descr="Rheinfall bei Schaffhausen">
            <a:hlinkClick r:id="rId3" action="ppaction://hlinksldjump"/>
          </p:cNvPr>
          <p:cNvPicPr>
            <a:picLocks noChangeAspect="1" noChangeArrowheads="1"/>
          </p:cNvPicPr>
          <p:nvPr/>
        </p:nvPicPr>
        <p:blipFill>
          <a:blip r:embed="rId4" cstate="print"/>
          <a:stretch>
            <a:fillRect/>
          </a:stretch>
        </p:blipFill>
        <p:spPr bwMode="auto">
          <a:xfrm>
            <a:off x="381000" y="4419600"/>
            <a:ext cx="2362200" cy="177165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TextBox 10"/>
          <p:cNvSpPr txBox="1"/>
          <p:nvPr/>
        </p:nvSpPr>
        <p:spPr>
          <a:xfrm>
            <a:off x="381000" y="6248400"/>
            <a:ext cx="2514600" cy="338554"/>
          </a:xfrm>
          <a:prstGeom prst="rect">
            <a:avLst/>
          </a:prstGeom>
          <a:noFill/>
        </p:spPr>
        <p:txBody>
          <a:bodyPr wrap="square" rtlCol="0">
            <a:spAutoFit/>
          </a:bodyPr>
          <a:lstStyle/>
          <a:p>
            <a:r>
              <a:rPr lang="de-DE" sz="1600" dirty="0" smtClean="0">
                <a:solidFill>
                  <a:schemeClr val="accent1"/>
                </a:solidFill>
              </a:rPr>
              <a:t>Reinfall bei Schaffhausen</a:t>
            </a:r>
            <a:endParaRPr lang="ru-RU" sz="1600" dirty="0">
              <a:solidFill>
                <a:schemeClr val="accent1"/>
              </a:solidFill>
            </a:endParaRPr>
          </a:p>
        </p:txBody>
      </p:sp>
      <p:pic>
        <p:nvPicPr>
          <p:cNvPr id="15366" name="Picture 6" descr="Staumauer am Lac des Dix"/>
          <p:cNvPicPr>
            <a:picLocks noChangeAspect="1" noChangeArrowheads="1"/>
          </p:cNvPicPr>
          <p:nvPr/>
        </p:nvPicPr>
        <p:blipFill>
          <a:blip r:embed="rId5" cstate="print"/>
          <a:stretch>
            <a:fillRect/>
          </a:stretch>
        </p:blipFill>
        <p:spPr bwMode="auto">
          <a:xfrm>
            <a:off x="2939415" y="4267200"/>
            <a:ext cx="3484245" cy="2362200"/>
          </a:xfrm>
          <a:prstGeom prst="roundRect">
            <a:avLst/>
          </a:prstGeom>
          <a:ln>
            <a:noFill/>
          </a:ln>
          <a:effectLst>
            <a:outerShdw blurRad="292100" dist="139700" dir="2700000" algn="tl" rotWithShape="0">
              <a:srgbClr val="333333">
                <a:alpha val="65000"/>
              </a:srgbClr>
            </a:outerShdw>
          </a:effectLst>
        </p:spPr>
      </p:pic>
      <p:pic>
        <p:nvPicPr>
          <p:cNvPr id="12" name="Рисунок 11" descr="schweiz_jungfrau.jpg"/>
          <p:cNvPicPr>
            <a:picLocks noChangeAspect="1"/>
          </p:cNvPicPr>
          <p:nvPr/>
        </p:nvPicPr>
        <p:blipFill>
          <a:blip r:embed="rId6" cstate="print">
            <a:lum contrast="10000"/>
          </a:blip>
          <a:stretch>
            <a:fillRect/>
          </a:stretch>
        </p:blipFill>
        <p:spPr>
          <a:xfrm>
            <a:off x="6858000" y="0"/>
            <a:ext cx="2133600" cy="14224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1000"/>
                            </p:stCondLst>
                            <p:childTnLst>
                              <p:par>
                                <p:cTn id="9" presetID="1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plus(in)">
                                      <p:cBhvr>
                                        <p:cTn id="11" dur="2000"/>
                                        <p:tgtEl>
                                          <p:spTgt spid="3">
                                            <p:txEl>
                                              <p:pRg st="0" end="0"/>
                                            </p:txEl>
                                          </p:spTgt>
                                        </p:tgtEl>
                                      </p:cBhvr>
                                    </p:animEffect>
                                  </p:childTnLst>
                                </p:cTn>
                              </p:par>
                            </p:childTnLst>
                          </p:cTn>
                        </p:par>
                        <p:par>
                          <p:cTn id="12" fill="hold">
                            <p:stCondLst>
                              <p:cond delay="3000"/>
                            </p:stCondLst>
                            <p:childTnLst>
                              <p:par>
                                <p:cTn id="13" presetID="13"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par>
                          <p:cTn id="16" fill="hold">
                            <p:stCondLst>
                              <p:cond delay="5000"/>
                            </p:stCondLst>
                            <p:childTnLst>
                              <p:par>
                                <p:cTn id="17" presetID="13" presetClass="entr" presetSubtype="3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out)">
                                      <p:cBhvr>
                                        <p:cTn id="19" dur="2000"/>
                                        <p:tgtEl>
                                          <p:spTgt spid="7"/>
                                        </p:tgtEl>
                                      </p:cBhvr>
                                    </p:animEffect>
                                  </p:childTnLst>
                                </p:cTn>
                              </p:par>
                            </p:childTnLst>
                          </p:cTn>
                        </p:par>
                        <p:par>
                          <p:cTn id="20" fill="hold">
                            <p:stCondLst>
                              <p:cond delay="7000"/>
                            </p:stCondLst>
                            <p:childTnLst>
                              <p:par>
                                <p:cTn id="21" presetID="13" presetClass="entr" presetSubtype="3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plus(out)">
                                      <p:cBhvr>
                                        <p:cTn id="23" dur="2000"/>
                                        <p:tgtEl>
                                          <p:spTgt spid="8"/>
                                        </p:tgtEl>
                                      </p:cBhvr>
                                    </p:animEffect>
                                  </p:childTnLst>
                                </p:cTn>
                              </p:par>
                            </p:childTnLst>
                          </p:cTn>
                        </p:par>
                        <p:par>
                          <p:cTn id="24" fill="hold">
                            <p:stCondLst>
                              <p:cond delay="9000"/>
                            </p:stCondLst>
                            <p:childTnLst>
                              <p:par>
                                <p:cTn id="25" presetID="13"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plus(in)">
                                      <p:cBhvr>
                                        <p:cTn id="27" dur="2000"/>
                                        <p:tgtEl>
                                          <p:spTgt spid="12"/>
                                        </p:tgtEl>
                                      </p:cBhvr>
                                    </p:animEffect>
                                  </p:childTnLst>
                                </p:cTn>
                              </p:par>
                            </p:childTnLst>
                          </p:cTn>
                        </p:par>
                        <p:par>
                          <p:cTn id="28" fill="hold">
                            <p:stCondLst>
                              <p:cond delay="11000"/>
                            </p:stCondLst>
                            <p:childTnLst>
                              <p:par>
                                <p:cTn id="29" presetID="8" presetClass="entr" presetSubtype="16" fill="hold" nodeType="after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diamond(in)">
                                      <p:cBhvr>
                                        <p:cTn id="31" dur="2000"/>
                                        <p:tgtEl>
                                          <p:spTgt spid="15364"/>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amond(in)">
                                      <p:cBhvr>
                                        <p:cTn id="34" dur="2000"/>
                                        <p:tgtEl>
                                          <p:spTgt spid="11"/>
                                        </p:tgtEl>
                                      </p:cBhvr>
                                    </p:animEffect>
                                  </p:childTnLst>
                                </p:cTn>
                              </p:par>
                            </p:childTnLst>
                          </p:cTn>
                        </p:par>
                        <p:par>
                          <p:cTn id="35" fill="hold">
                            <p:stCondLst>
                              <p:cond delay="13000"/>
                            </p:stCondLst>
                            <p:childTnLst>
                              <p:par>
                                <p:cTn id="36" presetID="8" presetClass="entr" presetSubtype="32" fill="hold" nodeType="afterEffect">
                                  <p:stCondLst>
                                    <p:cond delay="0"/>
                                  </p:stCondLst>
                                  <p:childTnLst>
                                    <p:set>
                                      <p:cBhvr>
                                        <p:cTn id="37" dur="1" fill="hold">
                                          <p:stCondLst>
                                            <p:cond delay="0"/>
                                          </p:stCondLst>
                                        </p:cTn>
                                        <p:tgtEl>
                                          <p:spTgt spid="15366"/>
                                        </p:tgtEl>
                                        <p:attrNameLst>
                                          <p:attrName>style.visibility</p:attrName>
                                        </p:attrNameLst>
                                      </p:cBhvr>
                                      <p:to>
                                        <p:strVal val="visible"/>
                                      </p:to>
                                    </p:set>
                                    <p:animEffect transition="in" filter="diamond(out)">
                                      <p:cBhvr>
                                        <p:cTn id="38" dur="2000"/>
                                        <p:tgtEl>
                                          <p:spTgt spid="15366"/>
                                        </p:tgtEl>
                                      </p:cBhvr>
                                    </p:animEffect>
                                  </p:childTnLst>
                                </p:cTn>
                              </p:par>
                            </p:childTnLst>
                          </p:cTn>
                        </p:par>
                        <p:par>
                          <p:cTn id="39" fill="hold">
                            <p:stCondLst>
                              <p:cond delay="15000"/>
                            </p:stCondLst>
                            <p:childTnLst>
                              <p:par>
                                <p:cTn id="40" presetID="18" presetClass="entr" presetSubtype="9" fill="hold" nodeType="afterEffect">
                                  <p:stCondLst>
                                    <p:cond delay="0"/>
                                  </p:stCondLst>
                                  <p:childTnLst>
                                    <p:set>
                                      <p:cBhvr>
                                        <p:cTn id="41" dur="1" fill="hold">
                                          <p:stCondLst>
                                            <p:cond delay="0"/>
                                          </p:stCondLst>
                                        </p:cTn>
                                        <p:tgtEl>
                                          <p:spTgt spid="15362"/>
                                        </p:tgtEl>
                                        <p:attrNameLst>
                                          <p:attrName>style.visibility</p:attrName>
                                        </p:attrNameLst>
                                      </p:cBhvr>
                                      <p:to>
                                        <p:strVal val="visible"/>
                                      </p:to>
                                    </p:set>
                                    <p:animEffect transition="in" filter="strips(upLeft)">
                                      <p:cBhvr>
                                        <p:cTn id="42" dur="1000"/>
                                        <p:tgtEl>
                                          <p:spTgt spid="15362"/>
                                        </p:tgtEl>
                                      </p:cBhvr>
                                    </p:animEffect>
                                  </p:childTnLst>
                                </p:cTn>
                              </p:par>
                              <p:par>
                                <p:cTn id="43" presetID="18" presetClass="entr" presetSubtype="9"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strips(upLeft)">
                                      <p:cBhvr>
                                        <p:cTn id="4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0" y="0"/>
            <a:ext cx="5029200" cy="838200"/>
          </a:xfrm>
        </p:spPr>
        <p:txBody>
          <a:bodyPr>
            <a:normAutofit/>
          </a:bodyPr>
          <a:lstStyle/>
          <a:p>
            <a:pPr algn="r"/>
            <a:r>
              <a:rPr lang="de-DE" sz="3600" dirty="0" smtClean="0">
                <a:solidFill>
                  <a:schemeClr val="accent1">
                    <a:lumMod val="75000"/>
                  </a:schemeClr>
                </a:solidFill>
              </a:rPr>
              <a:t>Feste und Bräuche</a:t>
            </a:r>
            <a:endParaRPr lang="ru-RU" sz="3600" dirty="0">
              <a:solidFill>
                <a:schemeClr val="accent1">
                  <a:lumMod val="75000"/>
                </a:schemeClr>
              </a:solidFill>
            </a:endParaRPr>
          </a:p>
        </p:txBody>
      </p:sp>
      <p:pic>
        <p:nvPicPr>
          <p:cNvPr id="4" name="Рисунок 3" descr="377px-Silvesterklaus2.jpg"/>
          <p:cNvPicPr>
            <a:picLocks noChangeAspect="1"/>
          </p:cNvPicPr>
          <p:nvPr/>
        </p:nvPicPr>
        <p:blipFill>
          <a:blip r:embed="rId2" cstate="print">
            <a:lum contrast="20000"/>
          </a:blip>
          <a:stretch>
            <a:fillRect/>
          </a:stretch>
        </p:blipFill>
        <p:spPr>
          <a:xfrm>
            <a:off x="3714082" y="2895600"/>
            <a:ext cx="2349988" cy="3733800"/>
          </a:xfrm>
          <a:prstGeom prst="rect">
            <a:avLst/>
          </a:prstGeom>
        </p:spPr>
      </p:pic>
      <p:pic>
        <p:nvPicPr>
          <p:cNvPr id="5" name="Рисунок 4" descr="783px-Swiss_playing_an_alphorn.jpg"/>
          <p:cNvPicPr>
            <a:picLocks noChangeAspect="1"/>
          </p:cNvPicPr>
          <p:nvPr/>
        </p:nvPicPr>
        <p:blipFill>
          <a:blip r:embed="rId3" cstate="print">
            <a:lum contrast="10000"/>
          </a:blip>
          <a:stretch>
            <a:fillRect/>
          </a:stretch>
        </p:blipFill>
        <p:spPr>
          <a:xfrm>
            <a:off x="3657600" y="990600"/>
            <a:ext cx="2287143" cy="1752600"/>
          </a:xfrm>
          <a:prstGeom prst="rect">
            <a:avLst/>
          </a:prstGeom>
          <a:effectLst>
            <a:outerShdw blurRad="50800" dist="38100" dir="5400000" algn="t" rotWithShape="0">
              <a:prstClr val="black">
                <a:alpha val="40000"/>
              </a:prstClr>
            </a:outerShdw>
          </a:effectLst>
        </p:spPr>
      </p:pic>
      <p:pic>
        <p:nvPicPr>
          <p:cNvPr id="6" name="Рисунок 5" descr="800px-Bouseux-helevtiques-p1000765.jpg"/>
          <p:cNvPicPr>
            <a:picLocks noChangeAspect="1"/>
          </p:cNvPicPr>
          <p:nvPr/>
        </p:nvPicPr>
        <p:blipFill>
          <a:blip r:embed="rId4" cstate="print">
            <a:lum contrast="10000"/>
          </a:blip>
          <a:stretch>
            <a:fillRect/>
          </a:stretch>
        </p:blipFill>
        <p:spPr>
          <a:xfrm>
            <a:off x="6553200" y="2895600"/>
            <a:ext cx="2336800" cy="1752600"/>
          </a:xfrm>
          <a:prstGeom prst="rect">
            <a:avLst/>
          </a:prstGeom>
          <a:ln>
            <a:noFill/>
          </a:ln>
          <a:effectLst>
            <a:outerShdw blurRad="292100" dist="139700" dir="2700000" algn="tl" rotWithShape="0">
              <a:srgbClr val="333333">
                <a:alpha val="65000"/>
              </a:srgbClr>
            </a:outerShdw>
          </a:effectLst>
        </p:spPr>
      </p:pic>
      <p:pic>
        <p:nvPicPr>
          <p:cNvPr id="7" name="Рисунок 6" descr="800px-Cowfight0.jpg"/>
          <p:cNvPicPr>
            <a:picLocks noChangeAspect="1"/>
          </p:cNvPicPr>
          <p:nvPr/>
        </p:nvPicPr>
        <p:blipFill>
          <a:blip r:embed="rId5" cstate="print">
            <a:lum contrast="10000"/>
          </a:blip>
          <a:srcRect t="5972" r="26100" b="22222"/>
          <a:stretch>
            <a:fillRect/>
          </a:stretch>
        </p:blipFill>
        <p:spPr>
          <a:xfrm>
            <a:off x="381000" y="4572000"/>
            <a:ext cx="2952325" cy="2151509"/>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800px-Hirsebreifahrt02.jpg">
            <a:hlinkClick r:id="rId6" action="ppaction://hlinksldjump"/>
          </p:cNvPr>
          <p:cNvPicPr>
            <a:picLocks noChangeAspect="1"/>
          </p:cNvPicPr>
          <p:nvPr/>
        </p:nvPicPr>
        <p:blipFill>
          <a:blip r:embed="rId7" cstate="print">
            <a:lum bright="20000" contrast="20000"/>
          </a:blip>
          <a:stretch>
            <a:fillRect/>
          </a:stretch>
        </p:blipFill>
        <p:spPr>
          <a:xfrm>
            <a:off x="6096000" y="838200"/>
            <a:ext cx="2825240" cy="1981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Рисунок 8" descr="800px-Silvesterklaus1.jpg"/>
          <p:cNvPicPr>
            <a:picLocks noChangeAspect="1"/>
          </p:cNvPicPr>
          <p:nvPr/>
        </p:nvPicPr>
        <p:blipFill>
          <a:blip r:embed="rId8" cstate="print">
            <a:lum contrast="10000"/>
          </a:blip>
          <a:stretch>
            <a:fillRect/>
          </a:stretch>
        </p:blipFill>
        <p:spPr>
          <a:xfrm>
            <a:off x="228600" y="2514600"/>
            <a:ext cx="3144829" cy="1957656"/>
          </a:xfrm>
          <a:prstGeom prst="rect">
            <a:avLst/>
          </a:prstGeom>
          <a:ln>
            <a:noFill/>
          </a:ln>
          <a:effectLst>
            <a:outerShdw blurRad="292100" dist="139700" dir="2700000" algn="tl" rotWithShape="0">
              <a:srgbClr val="333333">
                <a:alpha val="65000"/>
              </a:srgbClr>
            </a:outerShdw>
          </a:effectLst>
        </p:spPr>
      </p:pic>
      <p:pic>
        <p:nvPicPr>
          <p:cNvPr id="10" name="Рисунок 9" descr="800px-Turnerundsennenschwinger.jpg"/>
          <p:cNvPicPr>
            <a:picLocks noChangeAspect="1"/>
          </p:cNvPicPr>
          <p:nvPr/>
        </p:nvPicPr>
        <p:blipFill>
          <a:blip r:embed="rId9" cstate="print">
            <a:lum bright="10000"/>
          </a:blip>
          <a:stretch>
            <a:fillRect/>
          </a:stretch>
        </p:blipFill>
        <p:spPr>
          <a:xfrm>
            <a:off x="6400800" y="4876800"/>
            <a:ext cx="2637034" cy="176022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Рисунок 10" descr="Alphorn.jpg"/>
          <p:cNvPicPr>
            <a:picLocks noChangeAspect="1"/>
          </p:cNvPicPr>
          <p:nvPr/>
        </p:nvPicPr>
        <p:blipFill>
          <a:blip r:embed="rId10" cstate="print">
            <a:lum bright="10000"/>
          </a:blip>
          <a:stretch>
            <a:fillRect/>
          </a:stretch>
        </p:blipFill>
        <p:spPr>
          <a:xfrm>
            <a:off x="228600" y="152400"/>
            <a:ext cx="3276600" cy="214340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TextBox 11"/>
          <p:cNvSpPr txBox="1"/>
          <p:nvPr/>
        </p:nvSpPr>
        <p:spPr>
          <a:xfrm>
            <a:off x="3810000" y="914400"/>
            <a:ext cx="1752600" cy="369332"/>
          </a:xfrm>
          <a:prstGeom prst="rect">
            <a:avLst/>
          </a:prstGeom>
          <a:noFill/>
        </p:spPr>
        <p:txBody>
          <a:bodyPr wrap="square" rtlCol="0">
            <a:spAutoFit/>
          </a:bodyPr>
          <a:lstStyle/>
          <a:p>
            <a:r>
              <a:rPr lang="de-DE" dirty="0" smtClean="0">
                <a:solidFill>
                  <a:schemeClr val="tx2"/>
                </a:solidFill>
              </a:rPr>
              <a:t>Alphorn</a:t>
            </a:r>
            <a:endParaRPr lang="ru-RU" dirty="0">
              <a:solidFill>
                <a:schemeClr val="tx2"/>
              </a:solidFill>
            </a:endParaRPr>
          </a:p>
        </p:txBody>
      </p:sp>
      <p:sp>
        <p:nvSpPr>
          <p:cNvPr id="13" name="TextBox 12"/>
          <p:cNvSpPr txBox="1"/>
          <p:nvPr/>
        </p:nvSpPr>
        <p:spPr>
          <a:xfrm>
            <a:off x="3048000" y="2971800"/>
            <a:ext cx="2057400" cy="369332"/>
          </a:xfrm>
          <a:prstGeom prst="rect">
            <a:avLst/>
          </a:prstGeom>
          <a:noFill/>
        </p:spPr>
        <p:txBody>
          <a:bodyPr wrap="square" rtlCol="0">
            <a:spAutoFit/>
          </a:bodyPr>
          <a:lstStyle/>
          <a:p>
            <a:r>
              <a:rPr lang="de-DE" dirty="0" smtClean="0">
                <a:solidFill>
                  <a:schemeClr val="tx2">
                    <a:lumMod val="50000"/>
                  </a:schemeClr>
                </a:solidFill>
              </a:rPr>
              <a:t>Silvesterklaus</a:t>
            </a:r>
            <a:endParaRPr lang="ru-RU" dirty="0">
              <a:solidFill>
                <a:schemeClr val="tx2">
                  <a:lumMod val="50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52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ppt_x</p:attrName>
                                        </p:attrNameLst>
                                      </p:cBhvr>
                                      <p:tavLst>
                                        <p:tav tm="0">
                                          <p:val>
                                            <p:fltVal val="0.5"/>
                                          </p:val>
                                        </p:tav>
                                        <p:tav tm="100000">
                                          <p:val>
                                            <p:strVal val="#ppt_x"/>
                                          </p:val>
                                        </p:tav>
                                      </p:tavLst>
                                    </p:anim>
                                    <p:anim calcmode="lin" valueType="num">
                                      <p:cBhvr>
                                        <p:cTn id="29" dur="2000" fill="hold"/>
                                        <p:tgtEl>
                                          <p:spTgt spid="8"/>
                                        </p:tgtEl>
                                        <p:attrNameLst>
                                          <p:attrName>ppt_y</p:attrName>
                                        </p:attrNameLst>
                                      </p:cBhvr>
                                      <p:tavLst>
                                        <p:tav tm="0">
                                          <p:val>
                                            <p:fltVal val="0.5"/>
                                          </p:val>
                                        </p:tav>
                                        <p:tav tm="100000">
                                          <p:val>
                                            <p:strVal val="#ppt_y"/>
                                          </p:val>
                                        </p:tav>
                                      </p:tavLst>
                                    </p:anim>
                                  </p:childTnLst>
                                </p:cTn>
                              </p:par>
                            </p:childTnLst>
                          </p:cTn>
                        </p:par>
                        <p:par>
                          <p:cTn id="30" fill="hold">
                            <p:stCondLst>
                              <p:cond delay="4000"/>
                            </p:stCondLst>
                            <p:childTnLst>
                              <p:par>
                                <p:cTn id="31" presetID="23" presetClass="entr" presetSubtype="27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3000" fill="hold"/>
                                        <p:tgtEl>
                                          <p:spTgt spid="6"/>
                                        </p:tgtEl>
                                        <p:attrNameLst>
                                          <p:attrName>ppt_w</p:attrName>
                                        </p:attrNameLst>
                                      </p:cBhvr>
                                      <p:tavLst>
                                        <p:tav tm="0">
                                          <p:val>
                                            <p:strVal val="2/3*#ppt_w"/>
                                          </p:val>
                                        </p:tav>
                                        <p:tav tm="100000">
                                          <p:val>
                                            <p:strVal val="#ppt_w"/>
                                          </p:val>
                                        </p:tav>
                                      </p:tavLst>
                                    </p:anim>
                                    <p:anim calcmode="lin" valueType="num">
                                      <p:cBhvr>
                                        <p:cTn id="34" dur="3000" fill="hold"/>
                                        <p:tgtEl>
                                          <p:spTgt spid="6"/>
                                        </p:tgtEl>
                                        <p:attrNameLst>
                                          <p:attrName>ppt_h</p:attrName>
                                        </p:attrNameLst>
                                      </p:cBhvr>
                                      <p:tavLst>
                                        <p:tav tm="0">
                                          <p:val>
                                            <p:strVal val="2/3*#ppt_h"/>
                                          </p:val>
                                        </p:tav>
                                        <p:tav tm="100000">
                                          <p:val>
                                            <p:strVal val="#ppt_h"/>
                                          </p:val>
                                        </p:tav>
                                      </p:tavLst>
                                    </p:anim>
                                  </p:childTnLst>
                                </p:cTn>
                              </p:par>
                            </p:childTnLst>
                          </p:cTn>
                        </p:par>
                        <p:par>
                          <p:cTn id="35" fill="hold">
                            <p:stCondLst>
                              <p:cond delay="7000"/>
                            </p:stCondLst>
                            <p:childTnLst>
                              <p:par>
                                <p:cTn id="36" presetID="23" presetClass="entr" presetSubtype="32"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4*#ppt_w"/>
                                          </p:val>
                                        </p:tav>
                                        <p:tav tm="100000">
                                          <p:val>
                                            <p:strVal val="#ppt_w"/>
                                          </p:val>
                                        </p:tav>
                                      </p:tavLst>
                                    </p:anim>
                                    <p:anim calcmode="lin" valueType="num">
                                      <p:cBhvr>
                                        <p:cTn id="39" dur="1000" fill="hold"/>
                                        <p:tgtEl>
                                          <p:spTgt spid="9"/>
                                        </p:tgtEl>
                                        <p:attrNameLst>
                                          <p:attrName>ppt_h</p:attrName>
                                        </p:attrNameLst>
                                      </p:cBhvr>
                                      <p:tavLst>
                                        <p:tav tm="0">
                                          <p:val>
                                            <p:strVal val="4*#ppt_h"/>
                                          </p:val>
                                        </p:tav>
                                        <p:tav tm="100000">
                                          <p:val>
                                            <p:strVal val="#ppt_h"/>
                                          </p:val>
                                        </p:tav>
                                      </p:tavLst>
                                    </p:anim>
                                  </p:childTnLst>
                                </p:cTn>
                              </p:par>
                              <p:par>
                                <p:cTn id="40" presetID="23" presetClass="entr" presetSubtype="32"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strVal val="4*#ppt_w"/>
                                          </p:val>
                                        </p:tav>
                                        <p:tav tm="100000">
                                          <p:val>
                                            <p:strVal val="#ppt_w"/>
                                          </p:val>
                                        </p:tav>
                                      </p:tavLst>
                                    </p:anim>
                                    <p:anim calcmode="lin" valueType="num">
                                      <p:cBhvr>
                                        <p:cTn id="43" dur="1000" fill="hold"/>
                                        <p:tgtEl>
                                          <p:spTgt spid="4"/>
                                        </p:tgtEl>
                                        <p:attrNameLst>
                                          <p:attrName>ppt_h</p:attrName>
                                        </p:attrNameLst>
                                      </p:cBhvr>
                                      <p:tavLst>
                                        <p:tav tm="0">
                                          <p:val>
                                            <p:strVal val="4*#ppt_h"/>
                                          </p:val>
                                        </p:tav>
                                        <p:tav tm="100000">
                                          <p:val>
                                            <p:strVal val="#ppt_h"/>
                                          </p:val>
                                        </p:tav>
                                      </p:tavLst>
                                    </p:anim>
                                  </p:childTnLst>
                                </p:cTn>
                              </p:par>
                              <p:par>
                                <p:cTn id="44" presetID="23" presetClass="entr" presetSubtype="32"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4*#ppt_w"/>
                                          </p:val>
                                        </p:tav>
                                        <p:tav tm="100000">
                                          <p:val>
                                            <p:strVal val="#ppt_w"/>
                                          </p:val>
                                        </p:tav>
                                      </p:tavLst>
                                    </p:anim>
                                    <p:anim calcmode="lin" valueType="num">
                                      <p:cBhvr>
                                        <p:cTn id="47" dur="1000" fill="hold"/>
                                        <p:tgtEl>
                                          <p:spTgt spid="13"/>
                                        </p:tgtEl>
                                        <p:attrNameLst>
                                          <p:attrName>ppt_h</p:attrName>
                                        </p:attrNameLst>
                                      </p:cBhvr>
                                      <p:tavLst>
                                        <p:tav tm="0">
                                          <p:val>
                                            <p:strVal val="4*#ppt_h"/>
                                          </p:val>
                                        </p:tav>
                                        <p:tav tm="100000">
                                          <p:val>
                                            <p:strVal val="#ppt_h"/>
                                          </p:val>
                                        </p:tav>
                                      </p:tavLst>
                                    </p:anim>
                                  </p:childTnLst>
                                </p:cTn>
                              </p:par>
                            </p:childTnLst>
                          </p:cTn>
                        </p:par>
                        <p:par>
                          <p:cTn id="48" fill="hold">
                            <p:stCondLst>
                              <p:cond delay="8000"/>
                            </p:stCondLst>
                            <p:childTnLst>
                              <p:par>
                                <p:cTn id="49" presetID="23" presetClass="entr" presetSubtype="36"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2000" fill="hold"/>
                                        <p:tgtEl>
                                          <p:spTgt spid="7"/>
                                        </p:tgtEl>
                                        <p:attrNameLst>
                                          <p:attrName>ppt_w</p:attrName>
                                        </p:attrNameLst>
                                      </p:cBhvr>
                                      <p:tavLst>
                                        <p:tav tm="0">
                                          <p:val>
                                            <p:strVal val="(6*min(max(#ppt_w*#ppt_h,.3),1)-7.4)/-.7*#ppt_w"/>
                                          </p:val>
                                        </p:tav>
                                        <p:tav tm="100000">
                                          <p:val>
                                            <p:strVal val="#ppt_w"/>
                                          </p:val>
                                        </p:tav>
                                      </p:tavLst>
                                    </p:anim>
                                    <p:anim calcmode="lin" valueType="num">
                                      <p:cBhvr>
                                        <p:cTn id="52" dur="2000" fill="hold"/>
                                        <p:tgtEl>
                                          <p:spTgt spid="7"/>
                                        </p:tgtEl>
                                        <p:attrNameLst>
                                          <p:attrName>ppt_h</p:attrName>
                                        </p:attrNameLst>
                                      </p:cBhvr>
                                      <p:tavLst>
                                        <p:tav tm="0">
                                          <p:val>
                                            <p:strVal val="(6*min(max(#ppt_w*#ppt_h,.3),1)-7.4)/-.7*#ppt_h"/>
                                          </p:val>
                                        </p:tav>
                                        <p:tav tm="100000">
                                          <p:val>
                                            <p:strVal val="#ppt_h"/>
                                          </p:val>
                                        </p:tav>
                                      </p:tavLst>
                                    </p:anim>
                                    <p:anim calcmode="lin" valueType="num">
                                      <p:cBhvr>
                                        <p:cTn id="53" dur="2000" fill="hold"/>
                                        <p:tgtEl>
                                          <p:spTgt spid="7"/>
                                        </p:tgtEl>
                                        <p:attrNameLst>
                                          <p:attrName>ppt_x</p:attrName>
                                        </p:attrNameLst>
                                      </p:cBhvr>
                                      <p:tavLst>
                                        <p:tav tm="0">
                                          <p:val>
                                            <p:fltVal val="0.5"/>
                                          </p:val>
                                        </p:tav>
                                        <p:tav tm="100000">
                                          <p:val>
                                            <p:strVal val="#ppt_x"/>
                                          </p:val>
                                        </p:tav>
                                      </p:tavLst>
                                    </p:anim>
                                    <p:anim calcmode="lin" valueType="num">
                                      <p:cBhvr>
                                        <p:cTn id="54" dur="20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55" fill="hold">
                            <p:stCondLst>
                              <p:cond delay="10000"/>
                            </p:stCondLst>
                            <p:childTnLst>
                              <p:par>
                                <p:cTn id="56" presetID="23" presetClass="entr" presetSubtype="288"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3000" fill="hold"/>
                                        <p:tgtEl>
                                          <p:spTgt spid="10"/>
                                        </p:tgtEl>
                                        <p:attrNameLst>
                                          <p:attrName>ppt_w</p:attrName>
                                        </p:attrNameLst>
                                      </p:cBhvr>
                                      <p:tavLst>
                                        <p:tav tm="0">
                                          <p:val>
                                            <p:strVal val="4/3*#ppt_w"/>
                                          </p:val>
                                        </p:tav>
                                        <p:tav tm="100000">
                                          <p:val>
                                            <p:strVal val="#ppt_w"/>
                                          </p:val>
                                        </p:tav>
                                      </p:tavLst>
                                    </p:anim>
                                    <p:anim calcmode="lin" valueType="num">
                                      <p:cBhvr>
                                        <p:cTn id="59" dur="3000" fill="hold"/>
                                        <p:tgtEl>
                                          <p:spTgt spid="1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6705600" cy="1143000"/>
          </a:xfrm>
        </p:spPr>
        <p:txBody>
          <a:bodyPr/>
          <a:lstStyle/>
          <a:p>
            <a:pPr algn="l"/>
            <a:r>
              <a:rPr lang="de-DE" dirty="0" smtClean="0">
                <a:solidFill>
                  <a:schemeClr val="accent3">
                    <a:lumMod val="75000"/>
                  </a:schemeClr>
                </a:solidFill>
              </a:rPr>
              <a:t>Schweizer Spezialitäten</a:t>
            </a:r>
            <a:endParaRPr lang="ru-RU" dirty="0">
              <a:solidFill>
                <a:schemeClr val="accent3">
                  <a:lumMod val="75000"/>
                </a:schemeClr>
              </a:solidFill>
            </a:endParaRPr>
          </a:p>
        </p:txBody>
      </p:sp>
      <p:pic>
        <p:nvPicPr>
          <p:cNvPr id="3" name="Рисунок 2" descr="800px-Lemon_Meringue_Muffins_01.jpg"/>
          <p:cNvPicPr>
            <a:picLocks noChangeAspect="1"/>
          </p:cNvPicPr>
          <p:nvPr/>
        </p:nvPicPr>
        <p:blipFill>
          <a:blip r:embed="rId2" cstate="print"/>
          <a:stretch>
            <a:fillRect/>
          </a:stretch>
        </p:blipFill>
        <p:spPr>
          <a:xfrm>
            <a:off x="3276600" y="1219200"/>
            <a:ext cx="3048000" cy="2286000"/>
          </a:xfrm>
          <a:prstGeom prst="roundRect">
            <a:avLst/>
          </a:prstGeom>
          <a:effectLst>
            <a:outerShdw blurRad="50800" dist="38100" dir="5400000" algn="t" rotWithShape="0">
              <a:prstClr val="black">
                <a:alpha val="40000"/>
              </a:prstClr>
            </a:outerShdw>
          </a:effectLst>
        </p:spPr>
      </p:pic>
      <p:pic>
        <p:nvPicPr>
          <p:cNvPr id="4" name="Рисунок 3" descr="450px-Zigerbr%C3%BCt.jpg"/>
          <p:cNvPicPr>
            <a:picLocks noChangeAspect="1"/>
          </p:cNvPicPr>
          <p:nvPr/>
        </p:nvPicPr>
        <p:blipFill>
          <a:blip r:embed="rId3" cstate="print"/>
          <a:stretch>
            <a:fillRect/>
          </a:stretch>
        </p:blipFill>
        <p:spPr>
          <a:xfrm>
            <a:off x="457200" y="1143000"/>
            <a:ext cx="2457450" cy="3276600"/>
          </a:xfrm>
          <a:prstGeom prst="roundRect">
            <a:avLst/>
          </a:prstGeom>
          <a:effectLst>
            <a:outerShdw blurRad="50800" dist="38100" dir="2700000" algn="tl" rotWithShape="0">
              <a:prstClr val="black">
                <a:alpha val="40000"/>
              </a:prstClr>
            </a:outerShdw>
          </a:effectLst>
        </p:spPr>
      </p:pic>
      <p:pic>
        <p:nvPicPr>
          <p:cNvPr id="5" name="Рисунок 4" descr="180px-Chocolate02.jpg"/>
          <p:cNvPicPr>
            <a:picLocks noChangeAspect="1"/>
          </p:cNvPicPr>
          <p:nvPr/>
        </p:nvPicPr>
        <p:blipFill>
          <a:blip r:embed="rId4" cstate="print"/>
          <a:stretch>
            <a:fillRect/>
          </a:stretch>
        </p:blipFill>
        <p:spPr>
          <a:xfrm>
            <a:off x="7086600" y="228600"/>
            <a:ext cx="1823514" cy="1752600"/>
          </a:xfrm>
          <a:prstGeom prst="ellipse">
            <a:avLst/>
          </a:prstGeom>
          <a:effectLst>
            <a:outerShdw blurRad="50800" dist="38100" dir="8100000" algn="tr" rotWithShape="0">
              <a:prstClr val="black">
                <a:alpha val="40000"/>
              </a:prstClr>
            </a:outerShdw>
          </a:effectLst>
        </p:spPr>
      </p:pic>
      <p:pic>
        <p:nvPicPr>
          <p:cNvPr id="6" name="Рисунок 5" descr="180px-Meat_fondue.jpg"/>
          <p:cNvPicPr>
            <a:picLocks noChangeAspect="1"/>
          </p:cNvPicPr>
          <p:nvPr/>
        </p:nvPicPr>
        <p:blipFill>
          <a:blip r:embed="rId5" cstate="print">
            <a:lum bright="10000" contrast="10000"/>
          </a:blip>
          <a:stretch>
            <a:fillRect/>
          </a:stretch>
        </p:blipFill>
        <p:spPr>
          <a:xfrm>
            <a:off x="6400800" y="2057400"/>
            <a:ext cx="2520863" cy="4648200"/>
          </a:xfrm>
          <a:prstGeom prst="rect">
            <a:avLst/>
          </a:prstGeom>
          <a:effectLst>
            <a:outerShdw blurRad="50800" dist="38100" algn="l" rotWithShape="0">
              <a:prstClr val="black">
                <a:alpha val="40000"/>
              </a:prstClr>
            </a:outerShdw>
          </a:effectLst>
        </p:spPr>
      </p:pic>
      <p:pic>
        <p:nvPicPr>
          <p:cNvPr id="7" name="Рисунок 6" descr="800px-Gingersnaps.jpg"/>
          <p:cNvPicPr>
            <a:picLocks noChangeAspect="1"/>
          </p:cNvPicPr>
          <p:nvPr/>
        </p:nvPicPr>
        <p:blipFill>
          <a:blip r:embed="rId6" cstate="print"/>
          <a:stretch>
            <a:fillRect/>
          </a:stretch>
        </p:blipFill>
        <p:spPr>
          <a:xfrm>
            <a:off x="228600" y="4495800"/>
            <a:ext cx="3149600" cy="2362200"/>
          </a:xfrm>
          <a:prstGeom prst="roundRect">
            <a:avLst/>
          </a:prstGeom>
          <a:effectLst>
            <a:outerShdw blurRad="50800" dist="38100" dir="10800000" algn="r" rotWithShape="0">
              <a:prstClr val="black">
                <a:alpha val="40000"/>
              </a:prstClr>
            </a:outerShdw>
          </a:effectLst>
        </p:spPr>
      </p:pic>
      <p:pic>
        <p:nvPicPr>
          <p:cNvPr id="8" name="Рисунок 7" descr="Raclette_with_all_the_trimmings.jpg"/>
          <p:cNvPicPr>
            <a:picLocks noChangeAspect="1"/>
          </p:cNvPicPr>
          <p:nvPr/>
        </p:nvPicPr>
        <p:blipFill>
          <a:blip r:embed="rId7" cstate="print"/>
          <a:stretch>
            <a:fillRect/>
          </a:stretch>
        </p:blipFill>
        <p:spPr>
          <a:xfrm>
            <a:off x="3657601" y="3657600"/>
            <a:ext cx="2286000" cy="3200400"/>
          </a:xfrm>
          <a:prstGeom prst="rect">
            <a:avLst/>
          </a:prstGeom>
          <a:effectLst>
            <a:outerShdw blurRad="63500" sx="102000" sy="102000" algn="ctr" rotWithShape="0">
              <a:prstClr val="black">
                <a:alpha val="40000"/>
              </a:prstClr>
            </a:outerShdw>
          </a:effectLst>
        </p:spPr>
      </p:pic>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100"/>
                            </p:stCondLst>
                            <p:childTnLst>
                              <p:par>
                                <p:cTn id="12" presetID="43"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
                                        <p:tgtEl>
                                          <p:spTgt spid="5"/>
                                        </p:tgtEl>
                                      </p:cBhvr>
                                    </p:animEffect>
                                    <p:anim calcmode="lin" valueType="num">
                                      <p:cBhvr>
                                        <p:cTn id="15" dur="400" fill="hold"/>
                                        <p:tgtEl>
                                          <p:spTgt spid="5"/>
                                        </p:tgtEl>
                                        <p:attrNameLst>
                                          <p:attrName>ppt_x</p:attrName>
                                        </p:attrNameLst>
                                      </p:cBhvr>
                                      <p:tavLst>
                                        <p:tav tm="0">
                                          <p:val>
                                            <p:strVal val="#ppt_x"/>
                                          </p:val>
                                        </p:tav>
                                        <p:tav tm="100000">
                                          <p:val>
                                            <p:strVal val="#ppt_x"/>
                                          </p:val>
                                        </p:tav>
                                      </p:tavLst>
                                    </p:anim>
                                    <p:anim calcmode="lin" valueType="num">
                                      <p:cBhvr>
                                        <p:cTn id="16" dur="400" fill="hold"/>
                                        <p:tgtEl>
                                          <p:spTgt spid="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4100"/>
                            </p:stCondLst>
                            <p:childTnLst>
                              <p:par>
                                <p:cTn id="20" presetID="4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ppt_x</p:attrName>
                                        </p:attrNameLst>
                                      </p:cBhvr>
                                      <p:tavLst>
                                        <p:tav tm="0">
                                          <p:val>
                                            <p:strVal val="#ppt_x"/>
                                          </p:val>
                                        </p:tav>
                                        <p:tav tm="100000">
                                          <p:val>
                                            <p:strVal val="#ppt_x"/>
                                          </p:val>
                                        </p:tav>
                                      </p:tavLst>
                                    </p:anim>
                                    <p:anim calcmode="lin" valueType="num">
                                      <p:cBhvr>
                                        <p:cTn id="24" dur="2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100"/>
                            </p:stCondLst>
                            <p:childTnLst>
                              <p:par>
                                <p:cTn id="26" presetID="50" presetClass="entr" presetSubtype="0" decel="10000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par>
                          <p:cTn id="31" fill="hold">
                            <p:stCondLst>
                              <p:cond delay="71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6"/>
                                        </p:tgtEl>
                                        <p:attrNameLst>
                                          <p:attrName>style.visibility</p:attrName>
                                        </p:attrNameLst>
                                      </p:cBhvr>
                                      <p:to>
                                        <p:strVal val="visible"/>
                                      </p:to>
                                    </p:set>
                                    <p:anim calcmode="lin" valueType="num">
                                      <p:cBhvr>
                                        <p:cTn id="34" dur="2000" fill="hold"/>
                                        <p:tgtEl>
                                          <p:spTgt spid="6"/>
                                        </p:tgtEl>
                                        <p:attrNameLst>
                                          <p:attrName>ppt_w</p:attrName>
                                        </p:attrNameLst>
                                      </p:cBhvr>
                                      <p:tavLst>
                                        <p:tav tm="0">
                                          <p:val>
                                            <p:fltVal val="0"/>
                                          </p:val>
                                        </p:tav>
                                        <p:tav tm="100000">
                                          <p:val>
                                            <p:strVal val="#ppt_w"/>
                                          </p:val>
                                        </p:tav>
                                      </p:tavLst>
                                    </p:anim>
                                    <p:anim calcmode="lin" valueType="num">
                                      <p:cBhvr>
                                        <p:cTn id="35" dur="2000" fill="hold"/>
                                        <p:tgtEl>
                                          <p:spTgt spid="6"/>
                                        </p:tgtEl>
                                        <p:attrNameLst>
                                          <p:attrName>ppt_h</p:attrName>
                                        </p:attrNameLst>
                                      </p:cBhvr>
                                      <p:tavLst>
                                        <p:tav tm="0">
                                          <p:val>
                                            <p:fltVal val="0"/>
                                          </p:val>
                                        </p:tav>
                                        <p:tav tm="100000">
                                          <p:val>
                                            <p:strVal val="#ppt_h"/>
                                          </p:val>
                                        </p:tav>
                                      </p:tavLst>
                                    </p:anim>
                                    <p:anim calcmode="lin" valueType="num">
                                      <p:cBhvr>
                                        <p:cTn id="36" dur="2000" fill="hold"/>
                                        <p:tgtEl>
                                          <p:spTgt spid="6"/>
                                        </p:tgtEl>
                                        <p:attrNameLst>
                                          <p:attrName>style.rotation</p:attrName>
                                        </p:attrNameLst>
                                      </p:cBhvr>
                                      <p:tavLst>
                                        <p:tav tm="0">
                                          <p:val>
                                            <p:fltVal val="90"/>
                                          </p:val>
                                        </p:tav>
                                        <p:tav tm="100000">
                                          <p:val>
                                            <p:fltVal val="0"/>
                                          </p:val>
                                        </p:tav>
                                      </p:tavLst>
                                    </p:anim>
                                    <p:animEffect transition="in" filter="fade">
                                      <p:cBhvr>
                                        <p:cTn id="37" dur="2000"/>
                                        <p:tgtEl>
                                          <p:spTgt spid="6"/>
                                        </p:tgtEl>
                                      </p:cBhvr>
                                    </p:animEffect>
                                  </p:childTnLst>
                                </p:cTn>
                              </p:par>
                            </p:childTnLst>
                          </p:cTn>
                        </p:par>
                        <p:par>
                          <p:cTn id="38" fill="hold">
                            <p:stCondLst>
                              <p:cond delay="9100"/>
                            </p:stCondLst>
                            <p:childTnLst>
                              <p:par>
                                <p:cTn id="39" presetID="49" presetClass="entr" presetSubtype="0" decel="10000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360"/>
                                          </p:val>
                                        </p:tav>
                                        <p:tav tm="100000">
                                          <p:val>
                                            <p:fltVal val="0"/>
                                          </p:val>
                                        </p:tav>
                                      </p:tavLst>
                                    </p:anim>
                                    <p:animEffect transition="in" filter="fade">
                                      <p:cBhvr>
                                        <p:cTn id="44" dur="1000"/>
                                        <p:tgtEl>
                                          <p:spTgt spid="7"/>
                                        </p:tgtEl>
                                      </p:cBhvr>
                                    </p:animEffect>
                                  </p:childTnLst>
                                </p:cTn>
                              </p:par>
                            </p:childTnLst>
                          </p:cTn>
                        </p:par>
                        <p:par>
                          <p:cTn id="45" fill="hold">
                            <p:stCondLst>
                              <p:cond delay="10100"/>
                            </p:stCondLst>
                            <p:childTnLst>
                              <p:par>
                                <p:cTn id="46" presetID="49" presetClass="entr" presetSubtype="0" decel="10000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2000" fill="hold"/>
                                        <p:tgtEl>
                                          <p:spTgt spid="8"/>
                                        </p:tgtEl>
                                        <p:attrNameLst>
                                          <p:attrName>ppt_w</p:attrName>
                                        </p:attrNameLst>
                                      </p:cBhvr>
                                      <p:tavLst>
                                        <p:tav tm="0">
                                          <p:val>
                                            <p:fltVal val="0"/>
                                          </p:val>
                                        </p:tav>
                                        <p:tav tm="100000">
                                          <p:val>
                                            <p:strVal val="#ppt_w"/>
                                          </p:val>
                                        </p:tav>
                                      </p:tavLst>
                                    </p:anim>
                                    <p:anim calcmode="lin" valueType="num">
                                      <p:cBhvr>
                                        <p:cTn id="49" dur="2000" fill="hold"/>
                                        <p:tgtEl>
                                          <p:spTgt spid="8"/>
                                        </p:tgtEl>
                                        <p:attrNameLst>
                                          <p:attrName>ppt_h</p:attrName>
                                        </p:attrNameLst>
                                      </p:cBhvr>
                                      <p:tavLst>
                                        <p:tav tm="0">
                                          <p:val>
                                            <p:fltVal val="0"/>
                                          </p:val>
                                        </p:tav>
                                        <p:tav tm="100000">
                                          <p:val>
                                            <p:strVal val="#ppt_h"/>
                                          </p:val>
                                        </p:tav>
                                      </p:tavLst>
                                    </p:anim>
                                    <p:anim calcmode="lin" valueType="num">
                                      <p:cBhvr>
                                        <p:cTn id="50" dur="2000" fill="hold"/>
                                        <p:tgtEl>
                                          <p:spTgt spid="8"/>
                                        </p:tgtEl>
                                        <p:attrNameLst>
                                          <p:attrName>style.rotation</p:attrName>
                                        </p:attrNameLst>
                                      </p:cBhvr>
                                      <p:tavLst>
                                        <p:tav tm="0">
                                          <p:val>
                                            <p:fltVal val="360"/>
                                          </p:val>
                                        </p:tav>
                                        <p:tav tm="100000">
                                          <p:val>
                                            <p:fltVal val="0"/>
                                          </p:val>
                                        </p:tav>
                                      </p:tavLst>
                                    </p:anim>
                                    <p:animEffect transition="in" filter="fade">
                                      <p:cBhvr>
                                        <p:cTn id="5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399px-HeiliggeistKirche_Bern_6061.jpg">
            <a:hlinkClick r:id="rId2" action="ppaction://hlinksldjump"/>
          </p:cNvPr>
          <p:cNvPicPr>
            <a:picLocks noChangeAspect="1"/>
          </p:cNvPicPr>
          <p:nvPr/>
        </p:nvPicPr>
        <p:blipFill>
          <a:blip r:embed="rId3" cstate="print"/>
          <a:stretch>
            <a:fillRect/>
          </a:stretch>
        </p:blipFill>
        <p:spPr>
          <a:xfrm>
            <a:off x="304800" y="3102423"/>
            <a:ext cx="2133600" cy="1447763"/>
          </a:xfrm>
          <a:prstGeom prst="rect">
            <a:avLst/>
          </a:prstGeom>
          <a:effectLst>
            <a:outerShdw blurRad="50800" dist="38100" dir="5400000" algn="t" rotWithShape="0">
              <a:prstClr val="black">
                <a:alpha val="40000"/>
              </a:prstClr>
            </a:outerShdw>
          </a:effectLst>
        </p:spPr>
      </p:pic>
      <p:pic>
        <p:nvPicPr>
          <p:cNvPr id="12" name="Рисунок 11" descr="448px-Bernerhof_Nordseite_Bern.jpg"/>
          <p:cNvPicPr>
            <a:picLocks noChangeAspect="1"/>
          </p:cNvPicPr>
          <p:nvPr/>
        </p:nvPicPr>
        <p:blipFill>
          <a:blip r:embed="rId4" cstate="print"/>
          <a:stretch>
            <a:fillRect/>
          </a:stretch>
        </p:blipFill>
        <p:spPr>
          <a:xfrm>
            <a:off x="4724401" y="1066799"/>
            <a:ext cx="4420792" cy="24811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Заголовок 1"/>
          <p:cNvSpPr>
            <a:spLocks noGrp="1"/>
          </p:cNvSpPr>
          <p:nvPr>
            <p:ph type="title"/>
          </p:nvPr>
        </p:nvSpPr>
        <p:spPr>
          <a:xfrm>
            <a:off x="1447800" y="152400"/>
            <a:ext cx="6858000" cy="914400"/>
          </a:xfrm>
        </p:spPr>
        <p:txBody>
          <a:bodyPr/>
          <a:lstStyle/>
          <a:p>
            <a:r>
              <a:rPr lang="de-DE" dirty="0" smtClean="0">
                <a:solidFill>
                  <a:schemeClr val="accent2"/>
                </a:solidFill>
              </a:rPr>
              <a:t>Die Hauptstadt ist Bern</a:t>
            </a:r>
            <a:endParaRPr lang="ru-RU" dirty="0">
              <a:solidFill>
                <a:schemeClr val="accent2"/>
              </a:solidFill>
            </a:endParaRPr>
          </a:p>
        </p:txBody>
      </p:sp>
      <p:pic>
        <p:nvPicPr>
          <p:cNvPr id="4" name="Содержимое 3" descr="100px-Berne-coat_of_arms.svg"/>
          <p:cNvPicPr>
            <a:picLocks noGrp="1" noChangeAspect="1"/>
          </p:cNvPicPr>
          <p:nvPr>
            <p:ph idx="1"/>
          </p:nvPr>
        </p:nvPicPr>
        <p:blipFill>
          <a:blip r:embed="rId5" cstate="print"/>
          <a:stretch>
            <a:fillRect/>
          </a:stretch>
        </p:blipFill>
        <p:spPr>
          <a:xfrm>
            <a:off x="304800" y="228600"/>
            <a:ext cx="914400" cy="1161288"/>
          </a:xfrm>
        </p:spPr>
      </p:pic>
      <p:pic>
        <p:nvPicPr>
          <p:cNvPr id="6" name="Рисунок 5" descr="800px-Berna100.jpg">
            <a:hlinkClick r:id="rId2" action="ppaction://hlinksldjump"/>
          </p:cNvPr>
          <p:cNvPicPr>
            <a:picLocks noChangeAspect="1"/>
          </p:cNvPicPr>
          <p:nvPr/>
        </p:nvPicPr>
        <p:blipFill>
          <a:blip r:embed="rId6" cstate="print">
            <a:lum contrast="10000"/>
          </a:blip>
          <a:stretch>
            <a:fillRect/>
          </a:stretch>
        </p:blipFill>
        <p:spPr>
          <a:xfrm>
            <a:off x="304800" y="1447800"/>
            <a:ext cx="2133600" cy="1600200"/>
          </a:xfrm>
          <a:prstGeom prst="rect">
            <a:avLst/>
          </a:prstGeom>
          <a:ln>
            <a:noFill/>
          </a:ln>
          <a:effectLst/>
          <a:scene3d>
            <a:camera prst="orthographicFront">
              <a:rot lat="0" lon="0" rev="0"/>
            </a:camera>
            <a:lightRig rig="glow" dir="t">
              <a:rot lat="0" lon="0" rev="14100000"/>
            </a:lightRig>
          </a:scene3d>
          <a:sp3d prstMaterial="softEdge">
            <a:bevelT w="127000" prst="artDeco"/>
          </a:sp3d>
        </p:spPr>
      </p:pic>
      <p:pic>
        <p:nvPicPr>
          <p:cNvPr id="7" name="Рисунок 6" descr="800px-Osos_Berna.jpg"/>
          <p:cNvPicPr>
            <a:picLocks noChangeAspect="1"/>
          </p:cNvPicPr>
          <p:nvPr/>
        </p:nvPicPr>
        <p:blipFill>
          <a:blip r:embed="rId7" cstate="print"/>
          <a:stretch>
            <a:fillRect/>
          </a:stretch>
        </p:blipFill>
        <p:spPr>
          <a:xfrm>
            <a:off x="6324600" y="4762500"/>
            <a:ext cx="2590800" cy="1943100"/>
          </a:xfrm>
          <a:prstGeom prst="rect">
            <a:avLst/>
          </a:prstGeom>
          <a:effectLst>
            <a:outerShdw blurRad="63500" sx="102000" sy="102000" algn="ctr" rotWithShape="0">
              <a:prstClr val="black">
                <a:alpha val="40000"/>
              </a:prstClr>
            </a:outerShdw>
          </a:effectLst>
        </p:spPr>
      </p:pic>
      <p:pic>
        <p:nvPicPr>
          <p:cNvPr id="8" name="Рисунок 7" descr="Bundeshaus-Bern.jpg"/>
          <p:cNvPicPr>
            <a:picLocks noChangeAspect="1"/>
          </p:cNvPicPr>
          <p:nvPr/>
        </p:nvPicPr>
        <p:blipFill>
          <a:blip r:embed="rId8" cstate="print"/>
          <a:stretch>
            <a:fillRect/>
          </a:stretch>
        </p:blipFill>
        <p:spPr>
          <a:xfrm>
            <a:off x="228600" y="4648200"/>
            <a:ext cx="3161930" cy="2035492"/>
          </a:xfrm>
          <a:prstGeom prst="rect">
            <a:avLst/>
          </a:prstGeom>
          <a:effectLst>
            <a:outerShdw blurRad="50800" dist="38100" dir="8100000" algn="tr" rotWithShape="0">
              <a:prstClr val="black">
                <a:alpha val="40000"/>
              </a:prstClr>
            </a:outerShdw>
          </a:effectLst>
        </p:spPr>
      </p:pic>
      <p:pic>
        <p:nvPicPr>
          <p:cNvPr id="9" name="Рисунок 8" descr="Bernbarengraben.jpg">
            <a:hlinkClick r:id="rId9" action="ppaction://hlinksldjump"/>
          </p:cNvPr>
          <p:cNvPicPr>
            <a:picLocks noChangeAspect="1"/>
          </p:cNvPicPr>
          <p:nvPr/>
        </p:nvPicPr>
        <p:blipFill>
          <a:blip r:embed="rId10" cstate="print"/>
          <a:stretch>
            <a:fillRect/>
          </a:stretch>
        </p:blipFill>
        <p:spPr>
          <a:xfrm>
            <a:off x="3657600" y="4800600"/>
            <a:ext cx="2511400" cy="1883550"/>
          </a:xfrm>
          <a:prstGeom prst="rect">
            <a:avLst/>
          </a:prstGeom>
          <a:effectLst>
            <a:outerShdw blurRad="50800" dist="38100" algn="l" rotWithShape="0">
              <a:prstClr val="black">
                <a:alpha val="40000"/>
              </a:prstClr>
            </a:outerShdw>
          </a:effectLst>
        </p:spPr>
      </p:pic>
      <p:pic>
        <p:nvPicPr>
          <p:cNvPr id="10" name="Рисунок 9" descr="Bern1.jpg"/>
          <p:cNvPicPr>
            <a:picLocks noChangeAspect="1"/>
          </p:cNvPicPr>
          <p:nvPr/>
        </p:nvPicPr>
        <p:blipFill>
          <a:blip r:embed="rId11" cstate="print">
            <a:lum bright="10000" contrast="10000"/>
          </a:blip>
          <a:stretch>
            <a:fillRect/>
          </a:stretch>
        </p:blipFill>
        <p:spPr>
          <a:xfrm>
            <a:off x="2667000" y="1752600"/>
            <a:ext cx="1975687" cy="26416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p:cNvSpPr txBox="1"/>
          <p:nvPr/>
        </p:nvSpPr>
        <p:spPr>
          <a:xfrm>
            <a:off x="228600" y="6248400"/>
            <a:ext cx="1371600" cy="338554"/>
          </a:xfrm>
          <a:prstGeom prst="rect">
            <a:avLst/>
          </a:prstGeom>
          <a:noFill/>
        </p:spPr>
        <p:txBody>
          <a:bodyPr wrap="square" rtlCol="0">
            <a:spAutoFit/>
          </a:bodyPr>
          <a:lstStyle/>
          <a:p>
            <a:r>
              <a:rPr lang="de-DE" sz="1600" dirty="0" smtClean="0">
                <a:solidFill>
                  <a:schemeClr val="bg2">
                    <a:lumMod val="90000"/>
                  </a:schemeClr>
                </a:solidFill>
              </a:rPr>
              <a:t>Bundeshaus</a:t>
            </a:r>
            <a:endParaRPr lang="ru-RU" sz="1600" dirty="0">
              <a:solidFill>
                <a:schemeClr val="bg2">
                  <a:lumMod val="90000"/>
                </a:schemeClr>
              </a:solidFill>
            </a:endParaRPr>
          </a:p>
        </p:txBody>
      </p:sp>
      <p:sp>
        <p:nvSpPr>
          <p:cNvPr id="14" name="Прямоугольник 13"/>
          <p:cNvSpPr/>
          <p:nvPr/>
        </p:nvSpPr>
        <p:spPr>
          <a:xfrm>
            <a:off x="5029200" y="3505200"/>
            <a:ext cx="3810000" cy="830997"/>
          </a:xfrm>
          <a:prstGeom prst="rect">
            <a:avLst/>
          </a:prstGeom>
        </p:spPr>
        <p:txBody>
          <a:bodyPr wrap="square">
            <a:spAutoFit/>
          </a:bodyPr>
          <a:lstStyle/>
          <a:p>
            <a:r>
              <a:rPr lang="de-DE" sz="1600" dirty="0" smtClean="0">
                <a:solidFill>
                  <a:schemeClr val="accent3">
                    <a:lumMod val="50000"/>
                  </a:schemeClr>
                </a:solidFill>
              </a:rPr>
              <a:t>Die Stadt zählt wegen ihrer einzigartig erhaltenen Altstadt zum UNESCO-Weltkulturerbe</a:t>
            </a:r>
            <a:r>
              <a:rPr lang="de-DE" sz="1600" dirty="0" smtClean="0"/>
              <a:t>.</a:t>
            </a:r>
            <a:endParaRPr lang="ru-RU" sz="1600" dirty="0"/>
          </a:p>
        </p:txBody>
      </p:sp>
      <p:sp>
        <p:nvSpPr>
          <p:cNvPr id="15" name="Прямоугольник 14"/>
          <p:cNvSpPr/>
          <p:nvPr/>
        </p:nvSpPr>
        <p:spPr>
          <a:xfrm>
            <a:off x="1524000" y="990600"/>
            <a:ext cx="7391400" cy="380999"/>
          </a:xfrm>
          <a:prstGeom prst="rect">
            <a:avLst/>
          </a:prstGeom>
        </p:spPr>
        <p:txBody>
          <a:bodyPr wrap="square">
            <a:spAutoFit/>
          </a:bodyPr>
          <a:lstStyle/>
          <a:p>
            <a:r>
              <a:rPr lang="de-DE" dirty="0" smtClean="0">
                <a:solidFill>
                  <a:schemeClr val="accent5">
                    <a:lumMod val="75000"/>
                  </a:schemeClr>
                </a:solidFill>
              </a:rPr>
              <a:t>Die Stadt Bern liegt im schweizerischen Mittelland, an der Aare</a:t>
            </a:r>
            <a:r>
              <a:rPr lang="ru-RU" dirty="0" smtClean="0">
                <a:solidFill>
                  <a:schemeClr val="accent5">
                    <a:lumMod val="75000"/>
                  </a:schemeClr>
                </a:solidFill>
              </a:rPr>
              <a:t>.</a:t>
            </a:r>
            <a:endParaRPr lang="ru-RU" dirty="0">
              <a:solidFill>
                <a:schemeClr val="accent5">
                  <a:lumMod val="75000"/>
                </a:schemeClr>
              </a:solidFill>
            </a:endParaRPr>
          </a:p>
        </p:txBody>
      </p:sp>
      <p:sp>
        <p:nvSpPr>
          <p:cNvPr id="16" name="TextBox 15"/>
          <p:cNvSpPr txBox="1"/>
          <p:nvPr/>
        </p:nvSpPr>
        <p:spPr>
          <a:xfrm>
            <a:off x="2667000" y="1752600"/>
            <a:ext cx="1219200" cy="338554"/>
          </a:xfrm>
          <a:prstGeom prst="rect">
            <a:avLst/>
          </a:prstGeom>
          <a:noFill/>
        </p:spPr>
        <p:txBody>
          <a:bodyPr wrap="square" rtlCol="0">
            <a:spAutoFit/>
          </a:bodyPr>
          <a:lstStyle/>
          <a:p>
            <a:r>
              <a:rPr lang="de-DE" sz="1600" dirty="0" smtClean="0">
                <a:solidFill>
                  <a:schemeClr val="bg2">
                    <a:lumMod val="90000"/>
                  </a:schemeClr>
                </a:solidFill>
              </a:rPr>
              <a:t>Käfigturm</a:t>
            </a:r>
            <a:endParaRPr lang="ru-RU" sz="1600" dirty="0">
              <a:solidFill>
                <a:schemeClr val="bg2">
                  <a:lumMod val="90000"/>
                </a:schemeClr>
              </a:solidFill>
            </a:endParaRPr>
          </a:p>
        </p:txBody>
      </p:sp>
      <p:sp>
        <p:nvSpPr>
          <p:cNvPr id="17" name="Прямоугольник 16"/>
          <p:cNvSpPr/>
          <p:nvPr/>
        </p:nvSpPr>
        <p:spPr>
          <a:xfrm>
            <a:off x="3810000" y="4495800"/>
            <a:ext cx="5334000" cy="338554"/>
          </a:xfrm>
          <a:prstGeom prst="rect">
            <a:avLst/>
          </a:prstGeom>
        </p:spPr>
        <p:txBody>
          <a:bodyPr wrap="square">
            <a:spAutoFit/>
          </a:bodyPr>
          <a:lstStyle/>
          <a:p>
            <a:r>
              <a:rPr lang="de-DE" sz="1600" dirty="0" smtClean="0">
                <a:solidFill>
                  <a:schemeClr val="accent3">
                    <a:lumMod val="50000"/>
                  </a:schemeClr>
                </a:solidFill>
              </a:rPr>
              <a:t>Bärengraben. Gehege mit dem Wappentier der Stadt. </a:t>
            </a:r>
            <a:endParaRPr lang="ru-RU" sz="1600" dirty="0">
              <a:solidFill>
                <a:schemeClr val="accent3">
                  <a:lumMod val="50000"/>
                </a:schemeClr>
              </a:solidFill>
            </a:endParaRPr>
          </a:p>
        </p:txBody>
      </p:sp>
      <p:sp>
        <p:nvSpPr>
          <p:cNvPr id="18" name="TextBox 17"/>
          <p:cNvSpPr txBox="1"/>
          <p:nvPr/>
        </p:nvSpPr>
        <p:spPr>
          <a:xfrm>
            <a:off x="304800" y="3124200"/>
            <a:ext cx="2286000" cy="338554"/>
          </a:xfrm>
          <a:prstGeom prst="rect">
            <a:avLst/>
          </a:prstGeom>
          <a:noFill/>
        </p:spPr>
        <p:txBody>
          <a:bodyPr wrap="square" rtlCol="0">
            <a:spAutoFit/>
          </a:bodyPr>
          <a:lstStyle/>
          <a:p>
            <a:r>
              <a:rPr lang="de-DE" sz="1600" dirty="0" smtClean="0">
                <a:solidFill>
                  <a:schemeClr val="accent5">
                    <a:lumMod val="50000"/>
                  </a:schemeClr>
                </a:solidFill>
              </a:rPr>
              <a:t>Historisches Museum</a:t>
            </a:r>
            <a:endParaRPr lang="ru-RU" sz="1600" dirty="0">
              <a:solidFill>
                <a:schemeClr val="accent5">
                  <a:lumMod val="50000"/>
                </a:schemeClr>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childTnLst>
                          </p:cTn>
                        </p:par>
                        <p:par>
                          <p:cTn id="8" fill="hold">
                            <p:stCondLst>
                              <p:cond delay="1000"/>
                            </p:stCondLst>
                            <p:childTnLst>
                              <p:par>
                                <p:cTn id="9" presetID="18" presetClass="entr" presetSubtype="3"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upRight)">
                                      <p:cBhvr>
                                        <p:cTn id="11" dur="2000"/>
                                        <p:tgtEl>
                                          <p:spTgt spid="15"/>
                                        </p:tgtEl>
                                      </p:cBhvr>
                                    </p:animEffect>
                                  </p:childTnLst>
                                </p:cTn>
                              </p:par>
                              <p:par>
                                <p:cTn id="12" presetID="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0" fill="hold"/>
                                        <p:tgtEl>
                                          <p:spTgt spid="12"/>
                                        </p:tgtEl>
                                        <p:attrNameLst>
                                          <p:attrName>ppt_x</p:attrName>
                                        </p:attrNameLst>
                                      </p:cBhvr>
                                      <p:tavLst>
                                        <p:tav tm="0">
                                          <p:val>
                                            <p:strVal val="0-#ppt_w/2"/>
                                          </p:val>
                                        </p:tav>
                                        <p:tav tm="100000">
                                          <p:val>
                                            <p:strVal val="#ppt_x"/>
                                          </p:val>
                                        </p:tav>
                                      </p:tavLst>
                                    </p:anim>
                                    <p:anim calcmode="lin" valueType="num">
                                      <p:cBhvr additive="base">
                                        <p:cTn id="15" dur="20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3000"/>
                            </p:stCondLst>
                            <p:childTnLst>
                              <p:par>
                                <p:cTn id="17" presetID="18" presetClass="entr" presetSubtype="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Right)">
                                      <p:cBhvr>
                                        <p:cTn id="19" dur="3000"/>
                                        <p:tgtEl>
                                          <p:spTgt spid="14"/>
                                        </p:tgtEl>
                                      </p:cBhvr>
                                    </p:animEffect>
                                  </p:childTnLst>
                                </p:cTn>
                              </p:par>
                              <p:par>
                                <p:cTn id="20" presetID="5"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down)">
                                      <p:cBhvr>
                                        <p:cTn id="22" dur="2000"/>
                                        <p:tgtEl>
                                          <p:spTgt spid="4"/>
                                        </p:tgtEl>
                                      </p:cBhvr>
                                    </p:animEffect>
                                  </p:childTnLst>
                                </p:cTn>
                              </p:par>
                            </p:childTnLst>
                          </p:cTn>
                        </p:par>
                        <p:par>
                          <p:cTn id="23" fill="hold">
                            <p:stCondLst>
                              <p:cond delay="60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3000" fill="hold"/>
                                        <p:tgtEl>
                                          <p:spTgt spid="6"/>
                                        </p:tgtEl>
                                        <p:attrNameLst>
                                          <p:attrName>ppt_x</p:attrName>
                                        </p:attrNameLst>
                                      </p:cBhvr>
                                      <p:tavLst>
                                        <p:tav tm="0">
                                          <p:val>
                                            <p:strVal val="#ppt_x"/>
                                          </p:val>
                                        </p:tav>
                                        <p:tav tm="100000">
                                          <p:val>
                                            <p:strVal val="#ppt_x"/>
                                          </p:val>
                                        </p:tav>
                                      </p:tavLst>
                                    </p:anim>
                                    <p:anim calcmode="lin" valueType="num">
                                      <p:cBhvr additive="base">
                                        <p:cTn id="27" dur="30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9000"/>
                            </p:stCondLst>
                            <p:childTnLst>
                              <p:par>
                                <p:cTn id="29" presetID="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ppt_x"/>
                                          </p:val>
                                        </p:tav>
                                        <p:tav tm="100000">
                                          <p:val>
                                            <p:strVal val="#ppt_x"/>
                                          </p:val>
                                        </p:tav>
                                      </p:tavLst>
                                    </p:anim>
                                    <p:anim calcmode="lin" valueType="num">
                                      <p:cBhvr additive="base">
                                        <p:cTn id="36" dur="1000" fill="hold"/>
                                        <p:tgtEl>
                                          <p:spTgt spid="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0-#ppt_h/2"/>
                                          </p:val>
                                        </p:tav>
                                        <p:tav tm="100000">
                                          <p:val>
                                            <p:strVal val="#ppt_y"/>
                                          </p:val>
                                        </p:tav>
                                      </p:tavLst>
                                    </p:anim>
                                  </p:childTnLst>
                                </p:cTn>
                              </p:par>
                            </p:childTnLst>
                          </p:cTn>
                        </p:par>
                        <p:par>
                          <p:cTn id="41" fill="hold">
                            <p:stCondLst>
                              <p:cond delay="10000"/>
                            </p:stCondLst>
                            <p:childTnLst>
                              <p:par>
                                <p:cTn id="42" presetID="2" presetClass="entr" presetSubtype="2"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3000" fill="hold"/>
                                        <p:tgtEl>
                                          <p:spTgt spid="8"/>
                                        </p:tgtEl>
                                        <p:attrNameLst>
                                          <p:attrName>ppt_x</p:attrName>
                                        </p:attrNameLst>
                                      </p:cBhvr>
                                      <p:tavLst>
                                        <p:tav tm="0">
                                          <p:val>
                                            <p:strVal val="1+#ppt_w/2"/>
                                          </p:val>
                                        </p:tav>
                                        <p:tav tm="100000">
                                          <p:val>
                                            <p:strVal val="#ppt_x"/>
                                          </p:val>
                                        </p:tav>
                                      </p:tavLst>
                                    </p:anim>
                                    <p:anim calcmode="lin" valueType="num">
                                      <p:cBhvr additive="base">
                                        <p:cTn id="45" dur="30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3000" fill="hold"/>
                                        <p:tgtEl>
                                          <p:spTgt spid="13"/>
                                        </p:tgtEl>
                                        <p:attrNameLst>
                                          <p:attrName>ppt_x</p:attrName>
                                        </p:attrNameLst>
                                      </p:cBhvr>
                                      <p:tavLst>
                                        <p:tav tm="0">
                                          <p:val>
                                            <p:strVal val="1+#ppt_w/2"/>
                                          </p:val>
                                        </p:tav>
                                        <p:tav tm="100000">
                                          <p:val>
                                            <p:strVal val="#ppt_x"/>
                                          </p:val>
                                        </p:tav>
                                      </p:tavLst>
                                    </p:anim>
                                    <p:anim calcmode="lin" valueType="num">
                                      <p:cBhvr additive="base">
                                        <p:cTn id="49" dur="30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13000"/>
                            </p:stCondLst>
                            <p:childTnLst>
                              <p:par>
                                <p:cTn id="51" presetID="2" presetClass="entr" presetSubtype="3"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1000" fill="hold"/>
                                        <p:tgtEl>
                                          <p:spTgt spid="10"/>
                                        </p:tgtEl>
                                        <p:attrNameLst>
                                          <p:attrName>ppt_x</p:attrName>
                                        </p:attrNameLst>
                                      </p:cBhvr>
                                      <p:tavLst>
                                        <p:tav tm="0">
                                          <p:val>
                                            <p:strVal val="1+#ppt_w/2"/>
                                          </p:val>
                                        </p:tav>
                                        <p:tav tm="100000">
                                          <p:val>
                                            <p:strVal val="#ppt_x"/>
                                          </p:val>
                                        </p:tav>
                                      </p:tavLst>
                                    </p:anim>
                                    <p:anim calcmode="lin" valueType="num">
                                      <p:cBhvr additive="base">
                                        <p:cTn id="54" dur="1000" fill="hold"/>
                                        <p:tgtEl>
                                          <p:spTgt spid="10"/>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1000" fill="hold"/>
                                        <p:tgtEl>
                                          <p:spTgt spid="16"/>
                                        </p:tgtEl>
                                        <p:attrNameLst>
                                          <p:attrName>ppt_x</p:attrName>
                                        </p:attrNameLst>
                                      </p:cBhvr>
                                      <p:tavLst>
                                        <p:tav tm="0">
                                          <p:val>
                                            <p:strVal val="1+#ppt_w/2"/>
                                          </p:val>
                                        </p:tav>
                                        <p:tav tm="100000">
                                          <p:val>
                                            <p:strVal val="#ppt_x"/>
                                          </p:val>
                                        </p:tav>
                                      </p:tavLst>
                                    </p:anim>
                                    <p:anim calcmode="lin" valueType="num">
                                      <p:cBhvr additive="base">
                                        <p:cTn id="58" dur="1000" fill="hold"/>
                                        <p:tgtEl>
                                          <p:spTgt spid="16"/>
                                        </p:tgtEl>
                                        <p:attrNameLst>
                                          <p:attrName>ppt_y</p:attrName>
                                        </p:attrNameLst>
                                      </p:cBhvr>
                                      <p:tavLst>
                                        <p:tav tm="0">
                                          <p:val>
                                            <p:strVal val="0-#ppt_h/2"/>
                                          </p:val>
                                        </p:tav>
                                        <p:tav tm="100000">
                                          <p:val>
                                            <p:strVal val="#ppt_y"/>
                                          </p:val>
                                        </p:tav>
                                      </p:tavLst>
                                    </p:anim>
                                  </p:childTnLst>
                                </p:cTn>
                              </p:par>
                            </p:childTnLst>
                          </p:cTn>
                        </p:par>
                        <p:par>
                          <p:cTn id="59" fill="hold">
                            <p:stCondLst>
                              <p:cond delay="14000"/>
                            </p:stCondLst>
                            <p:childTnLst>
                              <p:par>
                                <p:cTn id="60" presetID="2" presetClass="entr" presetSubtype="9"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1000" fill="hold"/>
                                        <p:tgtEl>
                                          <p:spTgt spid="5"/>
                                        </p:tgtEl>
                                        <p:attrNameLst>
                                          <p:attrName>ppt_x</p:attrName>
                                        </p:attrNameLst>
                                      </p:cBhvr>
                                      <p:tavLst>
                                        <p:tav tm="0">
                                          <p:val>
                                            <p:strVal val="0-#ppt_w/2"/>
                                          </p:val>
                                        </p:tav>
                                        <p:tav tm="100000">
                                          <p:val>
                                            <p:strVal val="#ppt_x"/>
                                          </p:val>
                                        </p:tav>
                                      </p:tavLst>
                                    </p:anim>
                                    <p:anim calcmode="lin" valueType="num">
                                      <p:cBhvr additive="base">
                                        <p:cTn id="63" dur="1000" fill="hold"/>
                                        <p:tgtEl>
                                          <p:spTgt spid="5"/>
                                        </p:tgtEl>
                                        <p:attrNameLst>
                                          <p:attrName>ppt_y</p:attrName>
                                        </p:attrNameLst>
                                      </p:cBhvr>
                                      <p:tavLst>
                                        <p:tav tm="0">
                                          <p:val>
                                            <p:strVal val="0-#ppt_h/2"/>
                                          </p:val>
                                        </p:tav>
                                        <p:tav tm="100000">
                                          <p:val>
                                            <p:strVal val="#ppt_y"/>
                                          </p:val>
                                        </p:tav>
                                      </p:tavLst>
                                    </p:anim>
                                  </p:childTnLst>
                                </p:cTn>
                              </p:par>
                              <p:par>
                                <p:cTn id="64" presetID="2" presetClass="entr" presetSubtype="9"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1000" fill="hold"/>
                                        <p:tgtEl>
                                          <p:spTgt spid="18"/>
                                        </p:tgtEl>
                                        <p:attrNameLst>
                                          <p:attrName>ppt_x</p:attrName>
                                        </p:attrNameLst>
                                      </p:cBhvr>
                                      <p:tavLst>
                                        <p:tav tm="0">
                                          <p:val>
                                            <p:strVal val="0-#ppt_w/2"/>
                                          </p:val>
                                        </p:tav>
                                        <p:tav tm="100000">
                                          <p:val>
                                            <p:strVal val="#ppt_x"/>
                                          </p:val>
                                        </p:tav>
                                      </p:tavLst>
                                    </p:anim>
                                    <p:anim calcmode="lin" valueType="num">
                                      <p:cBhvr additive="base">
                                        <p:cTn id="67"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descr="800px-Bernvonderaare.jpg"/>
          <p:cNvPicPr>
            <a:picLocks noChangeAspect="1"/>
          </p:cNvPicPr>
          <p:nvPr/>
        </p:nvPicPr>
        <p:blipFill>
          <a:blip r:embed="rId2" cstate="print">
            <a:lum bright="10000" contrast="10000"/>
          </a:blip>
          <a:stretch>
            <a:fillRect/>
          </a:stretch>
        </p:blipFill>
        <p:spPr>
          <a:xfrm>
            <a:off x="0" y="0"/>
            <a:ext cx="9144000" cy="6858000"/>
          </a:xfrm>
          <a:prstGeom prst="rect">
            <a:avLst/>
          </a:prstGeom>
        </p:spPr>
      </p:pic>
      <p:pic>
        <p:nvPicPr>
          <p:cNvPr id="35841" name="Picture 1" descr="E:\Documents and Settings\Татьяна\Рабочий стол\моё\Вып2Гр3\Clipart\WebArt\WB01408_.GIF">
            <a:hlinkClick r:id="rId3" action="ppaction://hlinksldjump"/>
          </p:cNvPr>
          <p:cNvPicPr>
            <a:picLocks noChangeAspect="1" noChangeArrowheads="1"/>
          </p:cNvPicPr>
          <p:nvPr/>
        </p:nvPicPr>
        <p:blipFill>
          <a:blip r:embed="rId4" cstate="print"/>
          <a:srcRect/>
          <a:stretch>
            <a:fillRect/>
          </a:stretch>
        </p:blipFill>
        <p:spPr bwMode="auto">
          <a:xfrm>
            <a:off x="8382000" y="6324600"/>
            <a:ext cx="457200" cy="316992"/>
          </a:xfrm>
          <a:prstGeom prst="rect">
            <a:avLst/>
          </a:prstGeom>
          <a:noFill/>
        </p:spPr>
      </p:pic>
      <p:pic>
        <p:nvPicPr>
          <p:cNvPr id="35842" name="Picture 2" descr="E:\Documents and Settings\Татьяна\Рабочий стол\моё\Вып2Гр3\Clipart\WebArt\WB01409_.GIF">
            <a:hlinkClick r:id="rId5" action="ppaction://hlinksldjump"/>
          </p:cNvPr>
          <p:cNvPicPr>
            <a:picLocks noChangeAspect="1" noChangeArrowheads="1"/>
          </p:cNvPicPr>
          <p:nvPr/>
        </p:nvPicPr>
        <p:blipFill>
          <a:blip r:embed="rId6" cstate="print"/>
          <a:srcRect/>
          <a:stretch>
            <a:fillRect/>
          </a:stretch>
        </p:blipFill>
        <p:spPr bwMode="auto">
          <a:xfrm>
            <a:off x="228600" y="6400800"/>
            <a:ext cx="361950" cy="147638"/>
          </a:xfrm>
          <a:prstGeom prst="rect">
            <a:avLst/>
          </a:prstGeom>
          <a:noFill/>
        </p:spPr>
      </p:pic>
    </p:spTree>
  </p:cSld>
  <p:clrMapOvr>
    <a:masterClrMapping/>
  </p:clrMapOvr>
  <p:transition spd="med">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00px-Bernvonderaare.jpg"/>
          <p:cNvPicPr>
            <a:picLocks noChangeAspect="1"/>
          </p:cNvPicPr>
          <p:nvPr/>
        </p:nvPicPr>
        <p:blipFill>
          <a:blip r:embed="rId2" cstate="print">
            <a:lum bright="20000" contrast="10000"/>
          </a:blip>
          <a:stretch>
            <a:fillRect/>
          </a:stretch>
        </p:blipFill>
        <p:spPr>
          <a:xfrm>
            <a:off x="152400" y="0"/>
            <a:ext cx="2241220" cy="2996633"/>
          </a:xfrm>
          <a:prstGeom prst="rect">
            <a:avLst/>
          </a:prstGeom>
          <a:effectLst>
            <a:outerShdw blurRad="50800" dist="38100" dir="10800000" algn="r" rotWithShape="0">
              <a:prstClr val="black">
                <a:alpha val="40000"/>
              </a:prstClr>
            </a:outerShdw>
          </a:effectLst>
        </p:spPr>
      </p:pic>
      <p:pic>
        <p:nvPicPr>
          <p:cNvPr id="3" name="Рисунок 2" descr="Bern.jpg"/>
          <p:cNvPicPr>
            <a:picLocks noChangeAspect="1"/>
          </p:cNvPicPr>
          <p:nvPr/>
        </p:nvPicPr>
        <p:blipFill>
          <a:blip r:embed="rId3" cstate="print"/>
          <a:stretch>
            <a:fillRect/>
          </a:stretch>
        </p:blipFill>
        <p:spPr>
          <a:xfrm>
            <a:off x="5562600" y="96434"/>
            <a:ext cx="3502484" cy="2394354"/>
          </a:xfrm>
          <a:prstGeom prst="rect">
            <a:avLst/>
          </a:prstGeom>
          <a:effectLst>
            <a:outerShdw blurRad="50800" dist="38100" dir="16200000" rotWithShape="0">
              <a:prstClr val="black">
                <a:alpha val="40000"/>
              </a:prstClr>
            </a:outerShdw>
          </a:effectLst>
        </p:spPr>
      </p:pic>
      <p:pic>
        <p:nvPicPr>
          <p:cNvPr id="4" name="Рисунок 3" descr="Berner_Haselnusslebkuchen_von_Beck_Glatz_sx.jpg"/>
          <p:cNvPicPr>
            <a:picLocks noChangeAspect="1"/>
          </p:cNvPicPr>
          <p:nvPr/>
        </p:nvPicPr>
        <p:blipFill>
          <a:blip r:embed="rId4" cstate="print"/>
          <a:stretch>
            <a:fillRect/>
          </a:stretch>
        </p:blipFill>
        <p:spPr>
          <a:xfrm>
            <a:off x="609600" y="3200400"/>
            <a:ext cx="1697057" cy="1243764"/>
          </a:xfrm>
          <a:prstGeom prst="rect">
            <a:avLst/>
          </a:prstGeom>
        </p:spPr>
      </p:pic>
      <p:pic>
        <p:nvPicPr>
          <p:cNvPr id="5" name="Рисунок 4" descr="Bern_Stadttheater_innen.jpg">
            <a:hlinkClick r:id="rId5" action="ppaction://hlinksldjump"/>
          </p:cNvPr>
          <p:cNvPicPr>
            <a:picLocks noChangeAspect="1"/>
          </p:cNvPicPr>
          <p:nvPr/>
        </p:nvPicPr>
        <p:blipFill>
          <a:blip r:embed="rId6" cstate="print">
            <a:lum bright="10000"/>
          </a:blip>
          <a:stretch>
            <a:fillRect/>
          </a:stretch>
        </p:blipFill>
        <p:spPr>
          <a:xfrm>
            <a:off x="5791200" y="2609850"/>
            <a:ext cx="3048000" cy="2228850"/>
          </a:xfrm>
          <a:prstGeom prst="rect">
            <a:avLst/>
          </a:prstGeom>
          <a:effectLst>
            <a:outerShdw blurRad="50800" dist="38100" dir="13500000" algn="br" rotWithShape="0">
              <a:prstClr val="black">
                <a:alpha val="40000"/>
              </a:prstClr>
            </a:outerShdw>
          </a:effectLst>
        </p:spPr>
      </p:pic>
      <p:sp>
        <p:nvSpPr>
          <p:cNvPr id="6" name="TextBox 5"/>
          <p:cNvSpPr txBox="1"/>
          <p:nvPr/>
        </p:nvSpPr>
        <p:spPr>
          <a:xfrm>
            <a:off x="6934200" y="4495800"/>
            <a:ext cx="1447800" cy="338554"/>
          </a:xfrm>
          <a:prstGeom prst="rect">
            <a:avLst/>
          </a:prstGeom>
          <a:noFill/>
        </p:spPr>
        <p:txBody>
          <a:bodyPr wrap="square" rtlCol="0">
            <a:spAutoFit/>
          </a:bodyPr>
          <a:lstStyle/>
          <a:p>
            <a:r>
              <a:rPr lang="de-DE" sz="1600" dirty="0" smtClean="0">
                <a:solidFill>
                  <a:schemeClr val="accent1">
                    <a:lumMod val="20000"/>
                    <a:lumOff val="80000"/>
                  </a:schemeClr>
                </a:solidFill>
              </a:rPr>
              <a:t>Stadttheater</a:t>
            </a:r>
            <a:endParaRPr lang="ru-RU" sz="1600" dirty="0">
              <a:solidFill>
                <a:schemeClr val="accent1">
                  <a:lumMod val="20000"/>
                  <a:lumOff val="80000"/>
                </a:schemeClr>
              </a:solidFill>
            </a:endParaRPr>
          </a:p>
        </p:txBody>
      </p:sp>
      <p:pic>
        <p:nvPicPr>
          <p:cNvPr id="7" name="Рисунок 6" descr="450px-Bern-BerchtoldVZahring.jpg"/>
          <p:cNvPicPr>
            <a:picLocks noChangeAspect="1"/>
          </p:cNvPicPr>
          <p:nvPr/>
        </p:nvPicPr>
        <p:blipFill>
          <a:blip r:embed="rId7" cstate="print"/>
          <a:stretch>
            <a:fillRect/>
          </a:stretch>
        </p:blipFill>
        <p:spPr>
          <a:xfrm>
            <a:off x="2514600" y="228600"/>
            <a:ext cx="2838450" cy="3784600"/>
          </a:xfrm>
          <a:prstGeom prst="rect">
            <a:avLst/>
          </a:prstGeom>
          <a:effectLst>
            <a:outerShdw blurRad="50800" dist="38100" dir="18900000" algn="bl" rotWithShape="0">
              <a:prstClr val="black">
                <a:alpha val="40000"/>
              </a:prstClr>
            </a:outerShdw>
          </a:effectLst>
        </p:spPr>
      </p:pic>
      <p:sp>
        <p:nvSpPr>
          <p:cNvPr id="8" name="TextBox 7"/>
          <p:cNvSpPr txBox="1"/>
          <p:nvPr/>
        </p:nvSpPr>
        <p:spPr>
          <a:xfrm>
            <a:off x="685800" y="2667000"/>
            <a:ext cx="1524000" cy="338554"/>
          </a:xfrm>
          <a:prstGeom prst="rect">
            <a:avLst/>
          </a:prstGeom>
          <a:noFill/>
        </p:spPr>
        <p:txBody>
          <a:bodyPr wrap="square" rtlCol="0">
            <a:spAutoFit/>
          </a:bodyPr>
          <a:lstStyle/>
          <a:p>
            <a:r>
              <a:rPr lang="de-DE" sz="1600" dirty="0" smtClean="0">
                <a:solidFill>
                  <a:schemeClr val="accent3">
                    <a:lumMod val="20000"/>
                    <a:lumOff val="80000"/>
                  </a:schemeClr>
                </a:solidFill>
              </a:rPr>
              <a:t>Zwiebel Markt</a:t>
            </a:r>
            <a:endParaRPr lang="ru-RU" sz="1600" dirty="0">
              <a:solidFill>
                <a:schemeClr val="accent3">
                  <a:lumMod val="20000"/>
                  <a:lumOff val="80000"/>
                </a:schemeClr>
              </a:solidFill>
            </a:endParaRPr>
          </a:p>
        </p:txBody>
      </p:sp>
      <p:pic>
        <p:nvPicPr>
          <p:cNvPr id="9" name="Рисунок 8" descr="800px-Erlacherhof_Hauptfront_Bern.jpg"/>
          <p:cNvPicPr>
            <a:picLocks noChangeAspect="1"/>
          </p:cNvPicPr>
          <p:nvPr/>
        </p:nvPicPr>
        <p:blipFill>
          <a:blip r:embed="rId8" cstate="print">
            <a:lum contrast="20000"/>
          </a:blip>
          <a:stretch>
            <a:fillRect/>
          </a:stretch>
        </p:blipFill>
        <p:spPr>
          <a:xfrm>
            <a:off x="2844461" y="4191000"/>
            <a:ext cx="2641939" cy="1978152"/>
          </a:xfrm>
          <a:prstGeom prst="rect">
            <a:avLst/>
          </a:prstGeom>
          <a:effectLst>
            <a:innerShdw blurRad="63500" dist="50800" dir="13500000">
              <a:prstClr val="black">
                <a:alpha val="50000"/>
              </a:prstClr>
            </a:innerShdw>
          </a:effectLst>
        </p:spPr>
      </p:pic>
      <p:sp>
        <p:nvSpPr>
          <p:cNvPr id="10" name="TextBox 9"/>
          <p:cNvSpPr txBox="1"/>
          <p:nvPr/>
        </p:nvSpPr>
        <p:spPr>
          <a:xfrm>
            <a:off x="3352800" y="6172200"/>
            <a:ext cx="1828800" cy="338554"/>
          </a:xfrm>
          <a:prstGeom prst="rect">
            <a:avLst/>
          </a:prstGeom>
          <a:noFill/>
        </p:spPr>
        <p:txBody>
          <a:bodyPr wrap="square" rtlCol="0">
            <a:spAutoFit/>
          </a:bodyPr>
          <a:lstStyle/>
          <a:p>
            <a:r>
              <a:rPr lang="de-DE" sz="1600" dirty="0" smtClean="0">
                <a:solidFill>
                  <a:srgbClr val="0070C0"/>
                </a:solidFill>
              </a:rPr>
              <a:t>Perlacher Hof</a:t>
            </a:r>
            <a:endParaRPr lang="ru-RU" sz="1600" dirty="0">
              <a:solidFill>
                <a:srgbClr val="0070C0"/>
              </a:solidFill>
            </a:endParaRPr>
          </a:p>
        </p:txBody>
      </p:sp>
      <p:pic>
        <p:nvPicPr>
          <p:cNvPr id="11" name="Рисунок 10" descr="800px-Helvetiaplatz2005.jpg">
            <a:hlinkClick r:id="rId9" action="ppaction://hlinksldjump"/>
          </p:cNvPr>
          <p:cNvPicPr>
            <a:picLocks noChangeAspect="1"/>
          </p:cNvPicPr>
          <p:nvPr/>
        </p:nvPicPr>
        <p:blipFill>
          <a:blip r:embed="rId10" cstate="print">
            <a:lum bright="10000" contrast="20000"/>
          </a:blip>
          <a:stretch>
            <a:fillRect/>
          </a:stretch>
        </p:blipFill>
        <p:spPr>
          <a:xfrm>
            <a:off x="152400" y="4648200"/>
            <a:ext cx="2667000" cy="2000250"/>
          </a:xfrm>
          <a:prstGeom prst="rect">
            <a:avLst/>
          </a:prstGeom>
          <a:effectLst>
            <a:innerShdw blurRad="63500" dist="50800" dir="16200000">
              <a:prstClr val="black">
                <a:alpha val="50000"/>
              </a:prstClr>
            </a:innerShdw>
          </a:effectLst>
        </p:spPr>
      </p:pic>
      <p:sp>
        <p:nvSpPr>
          <p:cNvPr id="12" name="TextBox 11"/>
          <p:cNvSpPr txBox="1"/>
          <p:nvPr/>
        </p:nvSpPr>
        <p:spPr>
          <a:xfrm>
            <a:off x="228600" y="4648200"/>
            <a:ext cx="1524000" cy="338554"/>
          </a:xfrm>
          <a:prstGeom prst="rect">
            <a:avLst/>
          </a:prstGeom>
          <a:noFill/>
        </p:spPr>
        <p:txBody>
          <a:bodyPr wrap="square" rtlCol="0">
            <a:spAutoFit/>
          </a:bodyPr>
          <a:lstStyle/>
          <a:p>
            <a:r>
              <a:rPr lang="de-DE" sz="1600" dirty="0" smtClean="0">
                <a:solidFill>
                  <a:srgbClr val="002060"/>
                </a:solidFill>
              </a:rPr>
              <a:t>Helvetika Platz</a:t>
            </a:r>
            <a:endParaRPr lang="ru-RU" sz="1600" dirty="0">
              <a:solidFill>
                <a:srgbClr val="002060"/>
              </a:solidFill>
            </a:endParaRPr>
          </a:p>
        </p:txBody>
      </p:sp>
      <p:pic>
        <p:nvPicPr>
          <p:cNvPr id="13" name="Рисунок 12" descr="Bellevue.jpg"/>
          <p:cNvPicPr>
            <a:picLocks noChangeAspect="1"/>
          </p:cNvPicPr>
          <p:nvPr/>
        </p:nvPicPr>
        <p:blipFill>
          <a:blip r:embed="rId11" cstate="print"/>
          <a:stretch>
            <a:fillRect/>
          </a:stretch>
        </p:blipFill>
        <p:spPr>
          <a:xfrm>
            <a:off x="5562600" y="4953000"/>
            <a:ext cx="3470997" cy="1378996"/>
          </a:xfrm>
          <a:prstGeom prst="rect">
            <a:avLst/>
          </a:prstGeom>
          <a:effectLst>
            <a:outerShdw blurRad="50800" dist="38100" dir="13500000" algn="br" rotWithShape="0">
              <a:prstClr val="black">
                <a:alpha val="40000"/>
              </a:prstClr>
            </a:outerShdw>
          </a:effectLst>
        </p:spPr>
      </p:pic>
      <p:sp>
        <p:nvSpPr>
          <p:cNvPr id="14" name="TextBox 13"/>
          <p:cNvSpPr txBox="1"/>
          <p:nvPr/>
        </p:nvSpPr>
        <p:spPr>
          <a:xfrm>
            <a:off x="6858000" y="6324600"/>
            <a:ext cx="1524000" cy="338554"/>
          </a:xfrm>
          <a:prstGeom prst="rect">
            <a:avLst/>
          </a:prstGeom>
          <a:noFill/>
        </p:spPr>
        <p:txBody>
          <a:bodyPr wrap="square" rtlCol="0">
            <a:spAutoFit/>
          </a:bodyPr>
          <a:lstStyle/>
          <a:p>
            <a:r>
              <a:rPr lang="de-DE" sz="1600" dirty="0" smtClean="0">
                <a:solidFill>
                  <a:schemeClr val="tx2">
                    <a:lumMod val="75000"/>
                  </a:schemeClr>
                </a:solidFill>
              </a:rPr>
              <a:t>Bellevue</a:t>
            </a:r>
            <a:endParaRPr lang="ru-RU" sz="1600" dirty="0">
              <a:solidFill>
                <a:schemeClr val="tx2">
                  <a:lumMod val="75000"/>
                </a:schemeClr>
              </a:solidFill>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2000"/>
                                        <p:tgtEl>
                                          <p:spTgt spid="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par>
                          <p:cTn id="21" fill="hold">
                            <p:stCondLst>
                              <p:cond delay="6000"/>
                            </p:stCondLst>
                            <p:childTnLst>
                              <p:par>
                                <p:cTn id="22" presetID="7"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0" fill="hold"/>
                                        <p:tgtEl>
                                          <p:spTgt spid="11"/>
                                        </p:tgtEl>
                                        <p:attrNameLst>
                                          <p:attrName>ppt_x</p:attrName>
                                        </p:attrNameLst>
                                      </p:cBhvr>
                                      <p:tavLst>
                                        <p:tav tm="0">
                                          <p:val>
                                            <p:strVal val="#ppt_x"/>
                                          </p:val>
                                        </p:tav>
                                        <p:tav tm="100000">
                                          <p:val>
                                            <p:strVal val="#ppt_x"/>
                                          </p:val>
                                        </p:tav>
                                      </p:tavLst>
                                    </p:anim>
                                    <p:anim calcmode="lin" valueType="num">
                                      <p:cBhvr additive="base">
                                        <p:cTn id="25" dur="5000" fill="hold"/>
                                        <p:tgtEl>
                                          <p:spTgt spid="11"/>
                                        </p:tgtEl>
                                        <p:attrNameLst>
                                          <p:attrName>ppt_y</p:attrName>
                                        </p:attrNameLst>
                                      </p:cBhvr>
                                      <p:tavLst>
                                        <p:tav tm="0">
                                          <p:val>
                                            <p:strVal val="1+#ppt_h/2"/>
                                          </p:val>
                                        </p:tav>
                                        <p:tav tm="100000">
                                          <p:val>
                                            <p:strVal val="#ppt_y"/>
                                          </p:val>
                                        </p:tav>
                                      </p:tavLst>
                                    </p:anim>
                                  </p:childTnLst>
                                </p:cTn>
                              </p:par>
                              <p:par>
                                <p:cTn id="26" presetID="7"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0" fill="hold"/>
                                        <p:tgtEl>
                                          <p:spTgt spid="12"/>
                                        </p:tgtEl>
                                        <p:attrNameLst>
                                          <p:attrName>ppt_x</p:attrName>
                                        </p:attrNameLst>
                                      </p:cBhvr>
                                      <p:tavLst>
                                        <p:tav tm="0">
                                          <p:val>
                                            <p:strVal val="#ppt_x"/>
                                          </p:val>
                                        </p:tav>
                                        <p:tav tm="100000">
                                          <p:val>
                                            <p:strVal val="#ppt_x"/>
                                          </p:val>
                                        </p:tav>
                                      </p:tavLst>
                                    </p:anim>
                                    <p:anim calcmode="lin" valueType="num">
                                      <p:cBhvr additive="base">
                                        <p:cTn id="29" dur="50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1000"/>
                            </p:stCondLst>
                            <p:childTnLst>
                              <p:par>
                                <p:cTn id="31" presetID="7"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0" fill="hold"/>
                                        <p:tgtEl>
                                          <p:spTgt spid="5"/>
                                        </p:tgtEl>
                                        <p:attrNameLst>
                                          <p:attrName>ppt_x</p:attrName>
                                        </p:attrNameLst>
                                      </p:cBhvr>
                                      <p:tavLst>
                                        <p:tav tm="0">
                                          <p:val>
                                            <p:strVal val="1+#ppt_w/2"/>
                                          </p:val>
                                        </p:tav>
                                        <p:tav tm="100000">
                                          <p:val>
                                            <p:strVal val="#ppt_x"/>
                                          </p:val>
                                        </p:tav>
                                      </p:tavLst>
                                    </p:anim>
                                    <p:anim calcmode="lin" valueType="num">
                                      <p:cBhvr additive="base">
                                        <p:cTn id="34" dur="5000" fill="hold"/>
                                        <p:tgtEl>
                                          <p:spTgt spid="5"/>
                                        </p:tgtEl>
                                        <p:attrNameLst>
                                          <p:attrName>ppt_y</p:attrName>
                                        </p:attrNameLst>
                                      </p:cBhvr>
                                      <p:tavLst>
                                        <p:tav tm="0">
                                          <p:val>
                                            <p:strVal val="#ppt_y"/>
                                          </p:val>
                                        </p:tav>
                                        <p:tav tm="100000">
                                          <p:val>
                                            <p:strVal val="#ppt_y"/>
                                          </p:val>
                                        </p:tav>
                                      </p:tavLst>
                                    </p:anim>
                                  </p:childTnLst>
                                </p:cTn>
                              </p:par>
                              <p:par>
                                <p:cTn id="35" presetID="7" presetClass="entr" presetSubtype="2"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0" fill="hold"/>
                                        <p:tgtEl>
                                          <p:spTgt spid="6"/>
                                        </p:tgtEl>
                                        <p:attrNameLst>
                                          <p:attrName>ppt_x</p:attrName>
                                        </p:attrNameLst>
                                      </p:cBhvr>
                                      <p:tavLst>
                                        <p:tav tm="0">
                                          <p:val>
                                            <p:strVal val="1+#ppt_w/2"/>
                                          </p:val>
                                        </p:tav>
                                        <p:tav tm="100000">
                                          <p:val>
                                            <p:strVal val="#ppt_x"/>
                                          </p:val>
                                        </p:tav>
                                      </p:tavLst>
                                    </p:anim>
                                    <p:anim calcmode="lin" valueType="num">
                                      <p:cBhvr additive="base">
                                        <p:cTn id="38" dur="5000" fill="hold"/>
                                        <p:tgtEl>
                                          <p:spTgt spid="6"/>
                                        </p:tgtEl>
                                        <p:attrNameLst>
                                          <p:attrName>ppt_y</p:attrName>
                                        </p:attrNameLst>
                                      </p:cBhvr>
                                      <p:tavLst>
                                        <p:tav tm="0">
                                          <p:val>
                                            <p:strVal val="#ppt_y"/>
                                          </p:val>
                                        </p:tav>
                                        <p:tav tm="100000">
                                          <p:val>
                                            <p:strVal val="#ppt_y"/>
                                          </p:val>
                                        </p:tav>
                                      </p:tavLst>
                                    </p:anim>
                                  </p:childTnLst>
                                </p:cTn>
                              </p:par>
                              <p:par>
                                <p:cTn id="39" presetID="7"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0" fill="hold"/>
                                        <p:tgtEl>
                                          <p:spTgt spid="4"/>
                                        </p:tgtEl>
                                        <p:attrNameLst>
                                          <p:attrName>ppt_x</p:attrName>
                                        </p:attrNameLst>
                                      </p:cBhvr>
                                      <p:tavLst>
                                        <p:tav tm="0">
                                          <p:val>
                                            <p:strVal val="0-#ppt_w/2"/>
                                          </p:val>
                                        </p:tav>
                                        <p:tav tm="100000">
                                          <p:val>
                                            <p:strVal val="#ppt_x"/>
                                          </p:val>
                                        </p:tav>
                                      </p:tavLst>
                                    </p:anim>
                                    <p:anim calcmode="lin" valueType="num">
                                      <p:cBhvr additive="base">
                                        <p:cTn id="42" dur="5000" fill="hold"/>
                                        <p:tgtEl>
                                          <p:spTgt spid="4"/>
                                        </p:tgtEl>
                                        <p:attrNameLst>
                                          <p:attrName>ppt_y</p:attrName>
                                        </p:attrNameLst>
                                      </p:cBhvr>
                                      <p:tavLst>
                                        <p:tav tm="0">
                                          <p:val>
                                            <p:strVal val="#ppt_y"/>
                                          </p:val>
                                        </p:tav>
                                        <p:tav tm="100000">
                                          <p:val>
                                            <p:strVal val="#ppt_y"/>
                                          </p:val>
                                        </p:tav>
                                      </p:tavLst>
                                    </p:anim>
                                  </p:childTnLst>
                                </p:cTn>
                              </p:par>
                            </p:childTnLst>
                          </p:cTn>
                        </p:par>
                        <p:par>
                          <p:cTn id="43" fill="hold">
                            <p:stCondLst>
                              <p:cond delay="16000"/>
                            </p:stCondLst>
                            <p:childTnLst>
                              <p:par>
                                <p:cTn id="44" presetID="7" presetClass="entr" presetSubtype="1"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2000" fill="hold"/>
                                        <p:tgtEl>
                                          <p:spTgt spid="9"/>
                                        </p:tgtEl>
                                        <p:attrNameLst>
                                          <p:attrName>ppt_x</p:attrName>
                                        </p:attrNameLst>
                                      </p:cBhvr>
                                      <p:tavLst>
                                        <p:tav tm="0">
                                          <p:val>
                                            <p:strVal val="#ppt_x"/>
                                          </p:val>
                                        </p:tav>
                                        <p:tav tm="100000">
                                          <p:val>
                                            <p:strVal val="#ppt_x"/>
                                          </p:val>
                                        </p:tav>
                                      </p:tavLst>
                                    </p:anim>
                                    <p:anim calcmode="lin" valueType="num">
                                      <p:cBhvr additive="base">
                                        <p:cTn id="47" dur="2000" fill="hold"/>
                                        <p:tgtEl>
                                          <p:spTgt spid="9"/>
                                        </p:tgtEl>
                                        <p:attrNameLst>
                                          <p:attrName>ppt_y</p:attrName>
                                        </p:attrNameLst>
                                      </p:cBhvr>
                                      <p:tavLst>
                                        <p:tav tm="0">
                                          <p:val>
                                            <p:strVal val="0-#ppt_h/2"/>
                                          </p:val>
                                        </p:tav>
                                        <p:tav tm="100000">
                                          <p:val>
                                            <p:strVal val="#ppt_y"/>
                                          </p:val>
                                        </p:tav>
                                      </p:tavLst>
                                    </p:anim>
                                  </p:childTnLst>
                                </p:cTn>
                              </p:par>
                              <p:par>
                                <p:cTn id="48" presetID="7"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2000" fill="hold"/>
                                        <p:tgtEl>
                                          <p:spTgt spid="10"/>
                                        </p:tgtEl>
                                        <p:attrNameLst>
                                          <p:attrName>ppt_x</p:attrName>
                                        </p:attrNameLst>
                                      </p:cBhvr>
                                      <p:tavLst>
                                        <p:tav tm="0">
                                          <p:val>
                                            <p:strVal val="#ppt_x"/>
                                          </p:val>
                                        </p:tav>
                                        <p:tav tm="100000">
                                          <p:val>
                                            <p:strVal val="#ppt_x"/>
                                          </p:val>
                                        </p:tav>
                                      </p:tavLst>
                                    </p:anim>
                                    <p:anim calcmode="lin" valueType="num">
                                      <p:cBhvr additive="base">
                                        <p:cTn id="51" dur="2000" fill="hold"/>
                                        <p:tgtEl>
                                          <p:spTgt spid="10"/>
                                        </p:tgtEl>
                                        <p:attrNameLst>
                                          <p:attrName>ppt_y</p:attrName>
                                        </p:attrNameLst>
                                      </p:cBhvr>
                                      <p:tavLst>
                                        <p:tav tm="0">
                                          <p:val>
                                            <p:strVal val="1+#ppt_h/2"/>
                                          </p:val>
                                        </p:tav>
                                        <p:tav tm="100000">
                                          <p:val>
                                            <p:strVal val="#ppt_y"/>
                                          </p:val>
                                        </p:tav>
                                      </p:tavLst>
                                    </p:anim>
                                  </p:childTnLst>
                                </p:cTn>
                              </p:par>
                            </p:childTnLst>
                          </p:cTn>
                        </p:par>
                        <p:par>
                          <p:cTn id="52" fill="hold">
                            <p:stCondLst>
                              <p:cond delay="18000"/>
                            </p:stCondLst>
                            <p:childTnLst>
                              <p:par>
                                <p:cTn id="53" presetID="6" presetClass="entr" presetSubtype="1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ile_20101126195554">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file_20101126195554</Template>
  <TotalTime>35</TotalTime>
  <Words>487</Words>
  <Application>Microsoft Office PowerPoint</Application>
  <PresentationFormat>Экран (4:3)</PresentationFormat>
  <Paragraphs>99</Paragraphs>
  <Slides>37</Slides>
  <Notes>1</Notes>
  <HiddenSlides>10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file_20101126195554</vt:lpstr>
      <vt:lpstr>Die Schweiz</vt:lpstr>
      <vt:lpstr>GEOGRAFISCHE LAGE</vt:lpstr>
      <vt:lpstr>In Kürze</vt:lpstr>
      <vt:lpstr>Berge und Flüsse</vt:lpstr>
      <vt:lpstr>Feste und Bräuche</vt:lpstr>
      <vt:lpstr>Schweizer Spezialitäten</vt:lpstr>
      <vt:lpstr>Die Hauptstadt ist Bern</vt:lpstr>
      <vt:lpstr>Слайд 8</vt:lpstr>
      <vt:lpstr>Слайд 9</vt:lpstr>
      <vt:lpstr>Слайд 10</vt:lpstr>
      <vt:lpstr>Historische Brunnen</vt:lpstr>
      <vt:lpstr>Слайд 12</vt:lpstr>
      <vt:lpstr>Слайд 13</vt:lpstr>
      <vt:lpstr>Die größte Stadt der Schweiz ist Zürich mit rund 367'000 Einwohnern.</vt:lpstr>
      <vt:lpstr>Слайд 15</vt:lpstr>
      <vt:lpstr>Слайд 16</vt:lpstr>
      <vt:lpstr>Слайд 17</vt:lpstr>
      <vt:lpstr>Слайд 18</vt:lpstr>
      <vt:lpstr>Слайд 19</vt:lpstr>
      <vt:lpstr>Genf</vt:lpstr>
      <vt:lpstr>Слайд 21</vt:lpstr>
      <vt:lpstr>Слайд 22</vt:lpstr>
      <vt:lpstr>Слайд 23</vt:lpstr>
      <vt:lpstr>Слайд 24</vt:lpstr>
      <vt:lpstr>Слайд 25</vt:lpstr>
      <vt:lpstr>Lausanne</vt:lpstr>
      <vt:lpstr>Слайд 27</vt:lpstr>
      <vt:lpstr>Слайд 28</vt:lpstr>
      <vt:lpstr>Слайд 29</vt:lpstr>
      <vt:lpstr>Слайд 30</vt:lpstr>
      <vt:lpstr>Слайд 31</vt:lpstr>
      <vt:lpstr>Basel</vt:lpstr>
      <vt:lpstr>Слайд 33</vt:lpstr>
      <vt:lpstr>Baseler Zoo</vt:lpstr>
      <vt:lpstr>Baseler Fastnacht</vt:lpstr>
      <vt:lpstr>Слайд 36</vt:lpstr>
      <vt:lpstr>Museen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Schweiz</dc:title>
  <dc:creator>Наталья</dc:creator>
  <cp:lastModifiedBy>Наталья</cp:lastModifiedBy>
  <cp:revision>6</cp:revision>
  <dcterms:created xsi:type="dcterms:W3CDTF">2012-02-16T18:26:59Z</dcterms:created>
  <dcterms:modified xsi:type="dcterms:W3CDTF">2012-11-16T17:26:05Z</dcterms:modified>
</cp:coreProperties>
</file>