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5" r:id="rId2"/>
  </p:sldMasterIdLst>
  <p:sldIdLst>
    <p:sldId id="282" r:id="rId3"/>
    <p:sldId id="283" r:id="rId4"/>
    <p:sldId id="256" r:id="rId5"/>
    <p:sldId id="275" r:id="rId6"/>
    <p:sldId id="257" r:id="rId7"/>
    <p:sldId id="258" r:id="rId8"/>
    <p:sldId id="259" r:id="rId9"/>
    <p:sldId id="260" r:id="rId10"/>
    <p:sldId id="276" r:id="rId11"/>
    <p:sldId id="261" r:id="rId12"/>
    <p:sldId id="262" r:id="rId13"/>
    <p:sldId id="263" r:id="rId14"/>
    <p:sldId id="281" r:id="rId15"/>
    <p:sldId id="267" r:id="rId16"/>
    <p:sldId id="268" r:id="rId17"/>
    <p:sldId id="270" r:id="rId18"/>
    <p:sldId id="271" r:id="rId19"/>
    <p:sldId id="273" r:id="rId20"/>
    <p:sldId id="272" r:id="rId21"/>
    <p:sldId id="278" r:id="rId22"/>
    <p:sldId id="277" r:id="rId23"/>
    <p:sldId id="279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679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639C-6BBE-4429-9D3E-5B96D358D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4D6C-7FB8-4D73-BBAF-7F692C7D8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99D0-9666-43DA-94D3-261C0236C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0D12-E4FC-40AF-BD49-D5DEB98AE1A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9545-C6E1-473A-84FE-5A7134DF7D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95960-1381-45C5-AB43-D03E9C0DC26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E7C9-DA63-485E-9D68-4984B76106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B1B4-858A-4B37-BD9A-957A7E4C67F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AFDF2-EECC-47A7-BE1F-2428DBC977C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1EE50-55BF-4FF0-8A30-2C4A7866DCC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8EC61-0C04-48F0-A4AD-D9A5706E29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0A1A3-EEBD-409A-9525-9CCA7664E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4AE4-CFB1-43DD-B3BF-4DC1359F00D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CEA3-F33C-4B55-B1D3-71D43FAACA2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73FC9-F835-48C4-8313-7A3379F6C8F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470FF-CA29-4CE9-BF4A-2F9CE0B5B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857D-1F38-475F-8968-7307C97D3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C8F4-D26F-4F7A-907E-50AC2FAD5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3D82-7DD4-47B6-803A-38F0C2842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E8EA0-522D-40F0-89FD-F27C1D4CC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2B51-DD09-48B0-969C-B0B694572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F278-3DD0-419F-906E-EDCF71D7B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82E97E-CC51-4ED7-8FFA-C41A4EE8B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69A3EB6-0EFB-43CD-9862-4BB683A1DB9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81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afgan\KA50_1.AVI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1071563"/>
            <a:ext cx="90360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610" anchor="ctr">
            <a:spAutoFit/>
          </a:bodyPr>
          <a:lstStyle/>
          <a:p>
            <a:pPr algn="ctr"/>
            <a:r>
              <a:rPr lang="ru-RU" sz="2800" b="1" i="1"/>
              <a:t>Урок мужества</a:t>
            </a:r>
          </a:p>
          <a:p>
            <a:pPr algn="ctr"/>
            <a:r>
              <a:rPr lang="ru-RU" sz="2800" b="1" i="1"/>
              <a:t>«Опаленные тропы</a:t>
            </a:r>
          </a:p>
          <a:p>
            <a:pPr algn="ctr"/>
            <a:r>
              <a:rPr lang="ru-RU" sz="2800" b="1" i="1"/>
              <a:t>Афгана»</a:t>
            </a:r>
            <a:endParaRPr lang="ru-RU" sz="2800" b="1"/>
          </a:p>
          <a:p>
            <a:pPr eaLnBrk="0" hangingPunct="0"/>
            <a:endParaRPr lang="ru-RU" sz="2800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547813" y="4437063"/>
            <a:ext cx="5310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МКОУ «Рузский детский дом»</a:t>
            </a:r>
          </a:p>
          <a:p>
            <a:pPr algn="ctr"/>
            <a:r>
              <a:rPr lang="ru-RU"/>
              <a:t> Воспитатель: Веревкина Ирина Вильямсовна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8931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>
                <a:solidFill>
                  <a:srgbClr val="FF0066"/>
                </a:solidFill>
              </a:rPr>
              <a:t>3 этап:</a:t>
            </a:r>
            <a:r>
              <a:rPr lang="ru-RU" sz="2500" b="1" i="1"/>
              <a:t> май 1985 года – декабрь 1986 года. Переход от активных боевых действий преимущественно к поддержке действий афганских войск советской авиацией, артиллерией и саперными подразделениями. Применение мотострелковых, воздушно-десантных и танковых подразделений </a:t>
            </a:r>
          </a:p>
        </p:txBody>
      </p:sp>
      <p:pic>
        <p:nvPicPr>
          <p:cNvPr id="13315" name="Picture 5" descr="бмп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636838"/>
            <a:ext cx="66230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afgha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26273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0"/>
            <a:ext cx="5619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в горах1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644900"/>
            <a:ext cx="40671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0" y="4076700"/>
            <a:ext cx="51482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>
                <a:solidFill>
                  <a:srgbClr val="FF0066"/>
                </a:solidFill>
              </a:rPr>
              <a:t>4 этап:</a:t>
            </a:r>
            <a:r>
              <a:rPr lang="ru-RU" sz="2500" b="1" i="1"/>
              <a:t> январь 1987 года - февраль 1989 года. Подготовка советских войск к возвращению на Родину и осуществление полного их вывода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115888"/>
            <a:ext cx="52387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49275"/>
            <a:ext cx="44323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грана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860800"/>
            <a:ext cx="3097212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обстре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3716338"/>
            <a:ext cx="46418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133600"/>
            <a:ext cx="6211887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20875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484438" y="549275"/>
            <a:ext cx="64436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/>
              <a:t>Антипов Иван Трофимович</a:t>
            </a:r>
          </a:p>
          <a:p>
            <a:pPr algn="ctr">
              <a:spcBef>
                <a:spcPct val="50000"/>
              </a:spcBef>
            </a:pPr>
            <a:r>
              <a:rPr lang="ru-RU" sz="2500" b="1" i="1"/>
              <a:t>С 1979г по 1981г участвовал в военных действиях в Афганистане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ане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429000"/>
            <a:ext cx="47879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погибш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3708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погибший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76250"/>
            <a:ext cx="39592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зелен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924175"/>
            <a:ext cx="26939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shmarin8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nal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15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боевые тов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213100"/>
            <a:ext cx="43561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KA50_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789363"/>
            <a:ext cx="349250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867400" y="765175"/>
            <a:ext cx="29876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i="1"/>
              <a:t>Последние советские войска покидают Афганистан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прощание с част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51847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вывод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60350"/>
            <a:ext cx="24114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вывод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644900"/>
            <a:ext cx="615632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однополча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6213"/>
            <a:ext cx="8893175" cy="66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дорога в каб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5888"/>
            <a:ext cx="25193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обелис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836613"/>
            <a:ext cx="44640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обелис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789363"/>
            <a:ext cx="3744913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933825"/>
            <a:ext cx="42497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3492500" y="188913"/>
            <a:ext cx="54721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>
                <a:solidFill>
                  <a:srgbClr val="FF0066"/>
                </a:solidFill>
              </a:rPr>
              <a:t>Они не вернулись из боя…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способствовать формированию патриотизма, 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воспитывать чувство любви к Родине, военной службе.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привить интерес к истории родного города,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познакомить с героическими подвигами односельчан,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способствовать воспитанию уважения к людям, побывавшим в «горячих точках».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мемори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36353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мемориал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0"/>
            <a:ext cx="310197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мемориал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141663"/>
            <a:ext cx="22336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обелиск татар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141663"/>
            <a:ext cx="259238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867400" y="5084763"/>
            <a:ext cx="2916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i="1">
                <a:solidFill>
                  <a:srgbClr val="FF0066"/>
                </a:solidFill>
              </a:rPr>
              <a:t>Слёзы матерей…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fg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8913"/>
            <a:ext cx="357187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Изображение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484313"/>
            <a:ext cx="34813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39750" y="5300663"/>
            <a:ext cx="41052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/>
              <a:t>Александр Савельев.</a:t>
            </a:r>
          </a:p>
          <a:p>
            <a:pPr algn="ctr">
              <a:spcBef>
                <a:spcPct val="50000"/>
              </a:spcBef>
            </a:pPr>
            <a:r>
              <a:rPr lang="ru-RU" sz="2500" b="1" i="1"/>
              <a:t>Ему всегда будет 20…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afg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fg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84978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4797425"/>
            <a:ext cx="9144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300" b="1" i="1"/>
              <a:t>Единственным средством снабжения и связи с высокогорными постами и удаленными заставами служили вертолеты, доставлявшие смену, продовольствие, боеприпасы и все необходимое, вывозя больных, раненых и пострадавших от жары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fghan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697412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hafiz1980-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429000"/>
            <a:ext cx="55800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508625" y="836613"/>
            <a:ext cx="3168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i="1"/>
              <a:t>Афганистан – государство на юго-западе Азии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95288" y="4221163"/>
            <a:ext cx="27352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i="1">
                <a:solidFill>
                  <a:srgbClr val="FF0066"/>
                </a:solidFill>
              </a:rPr>
              <a:t>9 лет </a:t>
            </a:r>
          </a:p>
          <a:p>
            <a:pPr algn="ctr">
              <a:spcBef>
                <a:spcPct val="50000"/>
              </a:spcBef>
            </a:pPr>
            <a:r>
              <a:rPr lang="ru-RU" sz="3000" b="1" i="1">
                <a:solidFill>
                  <a:srgbClr val="FF0066"/>
                </a:solidFill>
              </a:rPr>
              <a:t>1 месяц </a:t>
            </a:r>
          </a:p>
          <a:p>
            <a:pPr algn="ctr">
              <a:spcBef>
                <a:spcPct val="50000"/>
              </a:spcBef>
            </a:pPr>
            <a:r>
              <a:rPr lang="ru-RU" sz="3000" b="1" i="1">
                <a:solidFill>
                  <a:srgbClr val="FF0066"/>
                </a:solidFill>
              </a:rPr>
              <a:t> 19 дней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60350"/>
            <a:ext cx="49688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0" y="765175"/>
            <a:ext cx="403225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i="1">
                <a:solidFill>
                  <a:srgbClr val="FF0066"/>
                </a:solidFill>
              </a:rPr>
              <a:t>1 этап:</a:t>
            </a:r>
            <a:r>
              <a:rPr lang="ru-RU" sz="3000" b="1" i="1"/>
              <a:t> декабрь 1979 г – февраль 1980 г. Ввод советских войск в Афганистан, размещение их по гарнизонам, организация охраны пунктов дислокации и различных объектов.</a:t>
            </a:r>
            <a:r>
              <a:rPr lang="ru-RU" sz="3000"/>
              <a:t> </a:t>
            </a:r>
          </a:p>
        </p:txBody>
      </p:sp>
      <p:pic>
        <p:nvPicPr>
          <p:cNvPr id="9220" name="Picture 8" descr="anali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644900"/>
            <a:ext cx="4321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068638"/>
            <a:ext cx="52927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067175" y="333375"/>
            <a:ext cx="50768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i="1"/>
              <a:t>Первые дни ввода войск: разведбатальон 5-й мсд идет по трассе от Кушки через перевал Мир-Али на юг.</a:t>
            </a:r>
          </a:p>
        </p:txBody>
      </p:sp>
      <p:pic>
        <p:nvPicPr>
          <p:cNvPr id="10244" name="Picture 7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аэродр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221163"/>
            <a:ext cx="3492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локп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08050"/>
            <a:ext cx="82089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9388" y="0"/>
            <a:ext cx="87852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>
                <a:solidFill>
                  <a:srgbClr val="FF0066"/>
                </a:solidFill>
              </a:rPr>
              <a:t>2 этап:</a:t>
            </a:r>
            <a:r>
              <a:rPr lang="ru-RU" sz="2500" b="1" i="1"/>
              <a:t> март 1980 года – апрель 1985 года. Ведение активных боевых действий, в том числе широкомасштабных, совместно с афганскими соединениями и частями. Работа по реорганизации и укреплению вооруженных сил ДРА.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56197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011863" y="620713"/>
            <a:ext cx="2808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i="1"/>
              <a:t>Боевой вертолет ведет стрельбу по наземным целям</a:t>
            </a:r>
            <a:endParaRPr lang="ru-RU"/>
          </a:p>
        </p:txBody>
      </p:sp>
      <p:pic>
        <p:nvPicPr>
          <p:cNvPr id="12292" name="Picture 6" descr="afgh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933825"/>
            <a:ext cx="37449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mazarishar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221163"/>
            <a:ext cx="37449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297</Words>
  <Application>Microsoft Office PowerPoint</Application>
  <PresentationFormat>Экран (4:3)</PresentationFormat>
  <Paragraphs>30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Wingdings</vt:lpstr>
      <vt:lpstr>Times New Roman</vt:lpstr>
      <vt:lpstr>Оформление по умолчанию</vt:lpstr>
      <vt:lpstr>Сеть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PowerUser</dc:creator>
  <cp:lastModifiedBy>Ирина</cp:lastModifiedBy>
  <cp:revision>13</cp:revision>
  <dcterms:created xsi:type="dcterms:W3CDTF">2008-02-04T16:13:42Z</dcterms:created>
  <dcterms:modified xsi:type="dcterms:W3CDTF">2012-12-27T17:51:12Z</dcterms:modified>
</cp:coreProperties>
</file>