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62" r:id="rId5"/>
    <p:sldId id="261" r:id="rId6"/>
    <p:sldId id="263" r:id="rId7"/>
    <p:sldId id="265" r:id="rId8"/>
    <p:sldId id="266" r:id="rId9"/>
    <p:sldId id="268" r:id="rId10"/>
    <p:sldId id="269" r:id="rId11"/>
    <p:sldId id="272" r:id="rId12"/>
    <p:sldId id="273" r:id="rId13"/>
    <p:sldId id="275" r:id="rId14"/>
    <p:sldId id="276" r:id="rId15"/>
    <p:sldId id="277" r:id="rId16"/>
    <p:sldId id="278" r:id="rId17"/>
    <p:sldId id="274" r:id="rId18"/>
    <p:sldId id="281" r:id="rId19"/>
    <p:sldId id="279" r:id="rId20"/>
    <p:sldId id="280" r:id="rId21"/>
    <p:sldId id="282" r:id="rId2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733" autoAdjust="0"/>
    <p:restoredTop sz="94127" autoAdjust="0"/>
  </p:normalViewPr>
  <p:slideViewPr>
    <p:cSldViewPr>
      <p:cViewPr>
        <p:scale>
          <a:sx n="60" d="100"/>
          <a:sy n="60" d="100"/>
        </p:scale>
        <p:origin x="-912" y="-6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D2D387F-F9C1-40A2-B2D6-BCE1D58A71D5}"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968DAC5-6E3E-415E-B928-9D57DEE6DA8A}"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996CB4D-204A-46B0-A35B-A53F54895621}"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77D286E-3C6F-4C61-A2EA-C67C4726D04E}"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25ADFBF-8354-48D7-94FF-0E5BC843111B}"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43B6134-797C-417B-A0C9-6994536CC1A3}"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3D39D52-528E-4ABB-84CD-F80AEE532208}"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9C3837C-BAF6-44F0-90EE-4FD8195C2940}"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515FC6A-3BAF-4ED2-BC26-0E28249D200B}"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FF687E5-5EB8-48CA-B8D1-18B6881C7734}"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A933AB6-A0BE-4234-AE79-EE2BE3D8436F}"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360461A-4086-469D-A237-D912F52B2F23}"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6.jpeg"/><Relationship Id="rId2" Type="http://schemas.openxmlformats.org/officeDocument/2006/relationships/hyperlink" Target="http://doseng.org/uploads/posts/2010-04/1271605022_doseng.org_fantastic_black_and_640_29.jpg" TargetMode="External"/><Relationship Id="rId1" Type="http://schemas.openxmlformats.org/officeDocument/2006/relationships/slideLayout" Target="../slideLayouts/slideLayout2.xml"/><Relationship Id="rId6" Type="http://schemas.openxmlformats.org/officeDocument/2006/relationships/hyperlink" Target="http://nimasdisri.files.wordpress.com/2010/04/800px-westminster_palace.jpg" TargetMode="External"/><Relationship Id="rId5" Type="http://schemas.openxmlformats.org/officeDocument/2006/relationships/image" Target="../media/image25.jpeg"/><Relationship Id="rId4" Type="http://schemas.openxmlformats.org/officeDocument/2006/relationships/hyperlink" Target="http://pics.livejournal.com/eventplatform/pic/0006b26q"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8.jpeg"/><Relationship Id="rId2" Type="http://schemas.openxmlformats.org/officeDocument/2006/relationships/hyperlink" Target="http://doseng.org/uploads/posts/2010-04/1271605022_doseng.org_fantastic_black_and_640_29.jpg"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6/65/Buckingham_Palace,_London,_England,_24Jan04.jpg" TargetMode="External"/><Relationship Id="rId5" Type="http://schemas.openxmlformats.org/officeDocument/2006/relationships/image" Target="../media/image27.jpeg"/><Relationship Id="rId4" Type="http://schemas.openxmlformats.org/officeDocument/2006/relationships/hyperlink" Target="http://img-fotki.yandex.ru/get/5314/28235416.3/0_6df42_1c52ed20_X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doseng.org/uploads/posts/2010-04/1271605022_doseng.org_fantastic_black_and_640_29.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0.jpeg"/><Relationship Id="rId2" Type="http://schemas.openxmlformats.org/officeDocument/2006/relationships/hyperlink" Target="http://doseng.org/uploads/posts/2010-04/1271605022_doseng.org_fantastic_black_and_640_29.jpg" TargetMode="External"/><Relationship Id="rId1" Type="http://schemas.openxmlformats.org/officeDocument/2006/relationships/slideLayout" Target="../slideLayouts/slideLayout7.xml"/><Relationship Id="rId6" Type="http://schemas.openxmlformats.org/officeDocument/2006/relationships/hyperlink" Target="http://image.stirileprotv.ro/media/images/620xX/Mar2010/60409375.jpg" TargetMode="External"/><Relationship Id="rId5" Type="http://schemas.openxmlformats.org/officeDocument/2006/relationships/image" Target="../media/image29.jpeg"/><Relationship Id="rId4" Type="http://schemas.openxmlformats.org/officeDocument/2006/relationships/hyperlink" Target="http://www.spbdelarte.ru/gallery/31c3b4473c1b9fe89a142e5378411e0b.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doseng.org/uploads/posts/2010-04/1271605022_doseng.org_fantastic_black_and_640_29.jpg" TargetMode="Externa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doseng.org/uploads/posts/2010-04/1271605022_doseng.org_fantastic_black_and_640_29.jpg" TargetMode="Externa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media.pcgamer.com/files/2010/09/Four-Wars-English-Civil-War1-590x316.jpg"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kartinamir.ru/img/voynyi-velikobritanii.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b/b7/AngloZanzibarWar.jpg" TargetMode="External"/><Relationship Id="rId5" Type="http://schemas.openxmlformats.org/officeDocument/2006/relationships/image" Target="../media/image6.jpeg"/><Relationship Id="rId4" Type="http://schemas.openxmlformats.org/officeDocument/2006/relationships/hyperlink" Target="http://media-3.web.britannica.com/eb-media/44/109344-050-E69EE50F.jpg" TargetMode="Externa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ryanandlindsay.typepad.com/.a/6a010536a3bc2c970b0148c7d9ea55970c-500wi" TargetMode="External"/><Relationship Id="rId7" Type="http://schemas.openxmlformats.org/officeDocument/2006/relationships/hyperlink" Target="http://www.yogenfruz.com/blog/wp-content/uploads/northern_ireland_belfast.jp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lifecity.com.ua/knowledge/1212275635_i-2.jpg"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gif"/><Relationship Id="rId2" Type="http://schemas.openxmlformats.org/officeDocument/2006/relationships/hyperlink" Target="http://www.examiner.com/images/blog/EXID22574/images/london_pedspace2_jpg.jpeg" TargetMode="Externa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hyperlink" Target="http://m.ruvr.ru/data/2012/07/06/1297760527/4highres_00000403195371.jp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posledniedengi.narod.ru/untitled-1303.jpg"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doseng.org/uploads/posts/2010-04/1271605022_doseng.org_fantastic_black_and_640_29.jpg" TargetMode="External"/><Relationship Id="rId1" Type="http://schemas.openxmlformats.org/officeDocument/2006/relationships/slideLayout" Target="../slideLayouts/slideLayout2.xml"/><Relationship Id="rId6" Type="http://schemas.openxmlformats.org/officeDocument/2006/relationships/hyperlink" Target="http://home.att.ne.jp/sigma/satoh/pictures/uk/london/city-hall.jpg" TargetMode="External"/><Relationship Id="rId5" Type="http://schemas.openxmlformats.org/officeDocument/2006/relationships/image" Target="../media/image19.jpeg"/><Relationship Id="rId4" Type="http://schemas.openxmlformats.org/officeDocument/2006/relationships/hyperlink" Target="http://zthata.com.ua/uploads/posts/2011-03/1299661497_kz4.jpg" TargetMode="Externa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hyperlink" Target="http://img12.nnm.ru/0/f/c/1/4/c52e283a21ad6a2f3373c2aa3bb_prev.jpg" TargetMode="External"/><Relationship Id="rId3" Type="http://schemas.openxmlformats.org/officeDocument/2006/relationships/image" Target="../media/image18.jpeg"/><Relationship Id="rId7" Type="http://schemas.openxmlformats.org/officeDocument/2006/relationships/image" Target="../media/image23.jpeg"/><Relationship Id="rId2" Type="http://schemas.openxmlformats.org/officeDocument/2006/relationships/hyperlink" Target="http://doseng.org/uploads/posts/2010-04/1271605022_doseng.org_fantastic_black_and_640_29.jpg" TargetMode="External"/><Relationship Id="rId1" Type="http://schemas.openxmlformats.org/officeDocument/2006/relationships/slideLayout" Target="../slideLayouts/slideLayout2.xml"/><Relationship Id="rId6" Type="http://schemas.openxmlformats.org/officeDocument/2006/relationships/hyperlink" Target="http://cheekandbluster.com/wordpress/wp-content/uploads/2011/06/Darwin_portrait_ca1874.jpg" TargetMode="External"/><Relationship Id="rId5" Type="http://schemas.openxmlformats.org/officeDocument/2006/relationships/image" Target="../media/image22.jpeg"/><Relationship Id="rId4" Type="http://schemas.openxmlformats.org/officeDocument/2006/relationships/hyperlink" Target="http://www.fresher.ru/images7/18-bolshix-istoricheskix-mifov/2.jpg" TargetMode="External"/><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6"/>
          <p:cNvSpPr>
            <a:spLocks noGrp="1" noChangeArrowheads="1"/>
          </p:cNvSpPr>
          <p:nvPr>
            <p:ph type="ctrTitle"/>
          </p:nvPr>
        </p:nvSpPr>
        <p:spPr>
          <a:xfrm>
            <a:off x="3635375" y="1628775"/>
            <a:ext cx="4968875" cy="1655763"/>
          </a:xfrm>
        </p:spPr>
        <p:txBody>
          <a:bodyPr/>
          <a:lstStyle/>
          <a:p>
            <a:pPr eaLnBrk="1" hangingPunct="1"/>
            <a:r>
              <a:rPr lang="en-US" sz="5400" b="1" smtClean="0">
                <a:solidFill>
                  <a:schemeClr val="bg1"/>
                </a:solidFill>
                <a:latin typeface="Cooper Black"/>
              </a:rPr>
              <a:t>The United Kingdom</a:t>
            </a:r>
            <a:r>
              <a:rPr lang="en-US" smtClean="0"/>
              <a:t> </a:t>
            </a:r>
            <a:endParaRPr lang="es-E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3314"/>
                                        </p:tgtEl>
                                        <p:attrNameLst>
                                          <p:attrName>style.visibility</p:attrName>
                                        </p:attrNameLst>
                                      </p:cBhvr>
                                      <p:to>
                                        <p:strVal val="visible"/>
                                      </p:to>
                                    </p:set>
                                    <p:set>
                                      <p:cBhvr>
                                        <p:cTn id="7" dur="228" fill="hold">
                                          <p:stCondLst>
                                            <p:cond delay="0"/>
                                          </p:stCondLst>
                                        </p:cTn>
                                        <p:tgtEl>
                                          <p:spTgt spid="13314"/>
                                        </p:tgtEl>
                                        <p:attrNameLst>
                                          <p:attrName>style.rotation</p:attrName>
                                        </p:attrNameLst>
                                      </p:cBhvr>
                                      <p:to>
                                        <p:strVal val="-45.0"/>
                                      </p:to>
                                    </p:set>
                                    <p:anim calcmode="lin" valueType="num">
                                      <p:cBhvr>
                                        <p:cTn id="8" dur="228" fill="hold">
                                          <p:stCondLst>
                                            <p:cond delay="228"/>
                                          </p:stCondLst>
                                        </p:cTn>
                                        <p:tgtEl>
                                          <p:spTgt spid="1331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331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331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3314"/>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1"/>
          </p:nvPr>
        </p:nvSpPr>
        <p:spPr/>
        <p:txBody>
          <a:bodyPr/>
          <a:lstStyle/>
          <a:p>
            <a:endParaRPr lang="ru-RU" smtClean="0"/>
          </a:p>
        </p:txBody>
      </p:sp>
      <p:pic>
        <p:nvPicPr>
          <p:cNvPr id="22530" name="Picture 3" descr="1271605022_doseng">
            <a:hlinkClick r:id="rId2"/>
          </p:cNvPr>
          <p:cNvPicPr>
            <a:picLocks noChangeAspect="1" noChangeArrowheads="1"/>
          </p:cNvPicPr>
          <p:nvPr/>
        </p:nvPicPr>
        <p:blipFill>
          <a:blip r:embed="rId3"/>
          <a:srcRect/>
          <a:stretch>
            <a:fillRect/>
          </a:stretch>
        </p:blipFill>
        <p:spPr bwMode="auto">
          <a:xfrm>
            <a:off x="-323850" y="0"/>
            <a:ext cx="9972675" cy="7180263"/>
          </a:xfrm>
          <a:prstGeom prst="rect">
            <a:avLst/>
          </a:prstGeom>
          <a:noFill/>
          <a:ln w="9525">
            <a:noFill/>
            <a:miter lim="800000"/>
            <a:headEnd/>
            <a:tailEnd/>
          </a:ln>
        </p:spPr>
      </p:pic>
      <p:sp>
        <p:nvSpPr>
          <p:cNvPr id="22531" name="Text Box 4"/>
          <p:cNvSpPr txBox="1">
            <a:spLocks noChangeArrowheads="1"/>
          </p:cNvSpPr>
          <p:nvPr/>
        </p:nvSpPr>
        <p:spPr bwMode="auto">
          <a:xfrm>
            <a:off x="2987675" y="404813"/>
            <a:ext cx="3052763" cy="641350"/>
          </a:xfrm>
          <a:prstGeom prst="rect">
            <a:avLst/>
          </a:prstGeom>
          <a:noFill/>
          <a:ln w="9525">
            <a:noFill/>
            <a:miter lim="800000"/>
            <a:headEnd/>
            <a:tailEnd/>
          </a:ln>
        </p:spPr>
        <p:txBody>
          <a:bodyPr wrap="none">
            <a:spAutoFit/>
          </a:bodyPr>
          <a:lstStyle/>
          <a:p>
            <a:r>
              <a:rPr lang="en-GB" sz="3600" b="1">
                <a:solidFill>
                  <a:schemeClr val="bg1"/>
                </a:solidFill>
                <a:latin typeface="Comic Sans MS" pitchFamily="66" charset="0"/>
              </a:rPr>
              <a:t>Westminster</a:t>
            </a:r>
            <a:r>
              <a:rPr lang="ru-RU"/>
              <a:t> </a:t>
            </a:r>
          </a:p>
        </p:txBody>
      </p:sp>
      <p:sp>
        <p:nvSpPr>
          <p:cNvPr id="22532" name="Text Box 7"/>
          <p:cNvSpPr txBox="1">
            <a:spLocks noChangeArrowheads="1"/>
          </p:cNvSpPr>
          <p:nvPr/>
        </p:nvSpPr>
        <p:spPr bwMode="auto">
          <a:xfrm>
            <a:off x="-5005388" y="2060575"/>
            <a:ext cx="38369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the West End</a:t>
            </a:r>
            <a:r>
              <a:rPr lang="ru-RU" sz="3600" b="1">
                <a:solidFill>
                  <a:schemeClr val="bg1"/>
                </a:solidFill>
                <a:latin typeface="Comic Sans MS" pitchFamily="66" charset="0"/>
              </a:rPr>
              <a:t> </a:t>
            </a:r>
          </a:p>
        </p:txBody>
      </p:sp>
      <p:sp>
        <p:nvSpPr>
          <p:cNvPr id="22533" name="Text Box 9"/>
          <p:cNvSpPr txBox="1">
            <a:spLocks noChangeArrowheads="1"/>
          </p:cNvSpPr>
          <p:nvPr/>
        </p:nvSpPr>
        <p:spPr bwMode="auto">
          <a:xfrm>
            <a:off x="-6157913" y="620713"/>
            <a:ext cx="53482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and the East End</a:t>
            </a:r>
            <a:r>
              <a:rPr lang="ru-RU" sz="3600" b="1">
                <a:solidFill>
                  <a:schemeClr val="bg1"/>
                </a:solidFill>
                <a:latin typeface="Comic Sans MS" pitchFamily="66" charset="0"/>
              </a:rPr>
              <a:t> </a:t>
            </a:r>
          </a:p>
        </p:txBody>
      </p:sp>
      <p:sp>
        <p:nvSpPr>
          <p:cNvPr id="23564" name="Rectangle 12"/>
          <p:cNvSpPr>
            <a:spLocks noChangeArrowheads="1"/>
          </p:cNvSpPr>
          <p:nvPr/>
        </p:nvSpPr>
        <p:spPr bwMode="auto">
          <a:xfrm>
            <a:off x="0" y="1268413"/>
            <a:ext cx="3276600" cy="2665412"/>
          </a:xfrm>
          <a:prstGeom prst="rect">
            <a:avLst/>
          </a:prstGeom>
          <a:noFill/>
          <a:ln w="9525">
            <a:noFill/>
            <a:miter lim="800000"/>
            <a:headEnd/>
            <a:tailEnd/>
          </a:ln>
        </p:spPr>
        <p:txBody>
          <a:bodyPr/>
          <a:lstStyle/>
          <a:p>
            <a:pPr marL="342900" indent="-342900" eaLnBrk="0" hangingPunct="0">
              <a:spcBef>
                <a:spcPct val="20000"/>
              </a:spcBef>
              <a:buFontTx/>
              <a:buChar char="•"/>
            </a:pPr>
            <a:r>
              <a:rPr lang="en-GB" sz="3200" b="1">
                <a:solidFill>
                  <a:schemeClr val="accent2"/>
                </a:solidFill>
                <a:latin typeface="Comic Sans MS" pitchFamily="66" charset="0"/>
              </a:rPr>
              <a:t>Across the road from Westminster Abbey</a:t>
            </a:r>
            <a:r>
              <a:rPr lang="en-GB" sz="3200">
                <a:solidFill>
                  <a:schemeClr val="accent2"/>
                </a:solidFill>
                <a:latin typeface="Comic Sans MS" pitchFamily="66" charset="0"/>
              </a:rPr>
              <a:t> </a:t>
            </a:r>
            <a:endParaRPr lang="ru-RU" sz="3200">
              <a:solidFill>
                <a:schemeClr val="accent2"/>
              </a:solidFill>
              <a:latin typeface="Comic Sans MS" pitchFamily="66" charset="0"/>
            </a:endParaRPr>
          </a:p>
        </p:txBody>
      </p:sp>
      <p:pic>
        <p:nvPicPr>
          <p:cNvPr id="23572" name="Picture 20" descr="0006b26q">
            <a:hlinkClick r:id="rId4"/>
          </p:cNvPr>
          <p:cNvPicPr>
            <a:picLocks noChangeAspect="1" noChangeArrowheads="1"/>
          </p:cNvPicPr>
          <p:nvPr/>
        </p:nvPicPr>
        <p:blipFill>
          <a:blip r:embed="rId5"/>
          <a:srcRect/>
          <a:stretch>
            <a:fillRect/>
          </a:stretch>
        </p:blipFill>
        <p:spPr bwMode="auto">
          <a:xfrm>
            <a:off x="3492500" y="1052513"/>
            <a:ext cx="2495550" cy="3240087"/>
          </a:xfrm>
          <a:prstGeom prst="rect">
            <a:avLst/>
          </a:prstGeom>
          <a:noFill/>
          <a:ln w="9525">
            <a:noFill/>
            <a:miter lim="800000"/>
            <a:headEnd/>
            <a:tailEnd/>
          </a:ln>
        </p:spPr>
      </p:pic>
      <p:sp>
        <p:nvSpPr>
          <p:cNvPr id="23573" name="Text Box 21"/>
          <p:cNvSpPr txBox="1">
            <a:spLocks noChangeArrowheads="1"/>
          </p:cNvSpPr>
          <p:nvPr/>
        </p:nvSpPr>
        <p:spPr bwMode="auto">
          <a:xfrm>
            <a:off x="0" y="4645025"/>
            <a:ext cx="4427538" cy="2212975"/>
          </a:xfrm>
          <a:prstGeom prst="rect">
            <a:avLst/>
          </a:prstGeom>
          <a:noFill/>
          <a:ln w="9525" algn="ctr">
            <a:noFill/>
            <a:miter lim="800000"/>
            <a:headEnd/>
            <a:tailEnd/>
          </a:ln>
        </p:spPr>
        <p:txBody>
          <a:bodyPr/>
          <a:lstStyle/>
          <a:p>
            <a:pPr marL="342900" indent="-342900" eaLnBrk="0" hangingPunct="0">
              <a:spcBef>
                <a:spcPct val="20000"/>
              </a:spcBef>
              <a:buFontTx/>
              <a:buChar char="•"/>
            </a:pPr>
            <a:r>
              <a:rPr lang="en-GB" sz="3200" b="1">
                <a:solidFill>
                  <a:schemeClr val="accent2"/>
                </a:solidFill>
                <a:latin typeface="Comic Sans MS" pitchFamily="66" charset="0"/>
              </a:rPr>
              <a:t>is Westminster Palace, the seat of the British Parliament. </a:t>
            </a:r>
            <a:endParaRPr lang="ru-RU" sz="3200" b="1">
              <a:solidFill>
                <a:schemeClr val="accent2"/>
              </a:solidFill>
              <a:latin typeface="Comic Sans MS" pitchFamily="66" charset="0"/>
            </a:endParaRPr>
          </a:p>
        </p:txBody>
      </p:sp>
      <p:pic>
        <p:nvPicPr>
          <p:cNvPr id="23575" name="Picture 23" descr="800px-westminster_palace">
            <a:hlinkClick r:id="rId6"/>
          </p:cNvPr>
          <p:cNvPicPr>
            <a:picLocks noChangeAspect="1" noChangeArrowheads="1"/>
          </p:cNvPicPr>
          <p:nvPr/>
        </p:nvPicPr>
        <p:blipFill>
          <a:blip r:embed="rId7"/>
          <a:srcRect/>
          <a:stretch>
            <a:fillRect/>
          </a:stretch>
        </p:blipFill>
        <p:spPr bwMode="auto">
          <a:xfrm>
            <a:off x="4500563" y="3541713"/>
            <a:ext cx="4429125" cy="3316287"/>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3564">
                                            <p:txEl>
                                              <p:pRg st="0" end="0"/>
                                            </p:txEl>
                                          </p:spTgt>
                                        </p:tgtEl>
                                        <p:attrNameLst>
                                          <p:attrName>style.visibility</p:attrName>
                                        </p:attrNameLst>
                                      </p:cBhvr>
                                      <p:to>
                                        <p:strVal val="visible"/>
                                      </p:to>
                                    </p:set>
                                    <p:anim calcmode="discrete" valueType="clr">
                                      <p:cBhvr override="childStyle">
                                        <p:cTn id="7" dur="200"/>
                                        <p:tgtEl>
                                          <p:spTgt spid="23564">
                                            <p:txEl>
                                              <p:pRg st="0" end="0"/>
                                            </p:txEl>
                                          </p:spTgt>
                                        </p:tgtEl>
                                        <p:attrNameLst>
                                          <p:attrName>style.color</p:attrName>
                                        </p:attrNameLst>
                                      </p:cBhvr>
                                      <p:tavLst>
                                        <p:tav tm="0">
                                          <p:val>
                                            <p:clrVal>
                                              <a:schemeClr val="accent2"/>
                                            </p:clrVal>
                                          </p:val>
                                        </p:tav>
                                        <p:tav tm="50000">
                                          <p:val>
                                            <p:clrVal>
                                              <a:schemeClr val="accent2"/>
                                            </p:clrVal>
                                          </p:val>
                                        </p:tav>
                                      </p:tavLst>
                                    </p:anim>
                                    <p:anim calcmode="discrete" valueType="clr">
                                      <p:cBhvr>
                                        <p:cTn id="8" dur="200"/>
                                        <p:tgtEl>
                                          <p:spTgt spid="23564">
                                            <p:txEl>
                                              <p:pRg st="0" end="0"/>
                                            </p:txEl>
                                          </p:spTgt>
                                        </p:tgtEl>
                                        <p:attrNameLst>
                                          <p:attrName>fillcolor</p:attrName>
                                        </p:attrNameLst>
                                      </p:cBhvr>
                                      <p:tavLst>
                                        <p:tav tm="0">
                                          <p:val>
                                            <p:clrVal>
                                              <a:schemeClr val="accent2"/>
                                            </p:clrVal>
                                          </p:val>
                                        </p:tav>
                                        <p:tav tm="50000">
                                          <p:val>
                                            <p:clrVal>
                                              <a:schemeClr val="hlink"/>
                                            </p:clrVal>
                                          </p:val>
                                        </p:tav>
                                      </p:tavLst>
                                    </p:anim>
                                    <p:set>
                                      <p:cBhvr>
                                        <p:cTn id="9" dur="200"/>
                                        <p:tgtEl>
                                          <p:spTgt spid="23564">
                                            <p:txEl>
                                              <p:pRg st="0" end="0"/>
                                            </p:txEl>
                                          </p:spTgt>
                                        </p:tgtEl>
                                        <p:attrNameLst>
                                          <p:attrName>fill.type</p:attrName>
                                        </p:attrNameLst>
                                      </p:cBhvr>
                                      <p:to>
                                        <p:strVal val="solid"/>
                                      </p:to>
                                    </p:set>
                                  </p:childTnLst>
                                </p:cTn>
                              </p:par>
                            </p:childTnLst>
                          </p:cTn>
                        </p:par>
                        <p:par>
                          <p:cTn id="10" fill="hold">
                            <p:stCondLst>
                              <p:cond delay="3400"/>
                            </p:stCondLst>
                            <p:childTnLst>
                              <p:par>
                                <p:cTn id="11" presetID="30" presetClass="entr" presetSubtype="0" fill="hold" nodeType="afterEffect">
                                  <p:stCondLst>
                                    <p:cond delay="0"/>
                                  </p:stCondLst>
                                  <p:childTnLst>
                                    <p:set>
                                      <p:cBhvr>
                                        <p:cTn id="12" dur="1" fill="hold">
                                          <p:stCondLst>
                                            <p:cond delay="0"/>
                                          </p:stCondLst>
                                        </p:cTn>
                                        <p:tgtEl>
                                          <p:spTgt spid="23572"/>
                                        </p:tgtEl>
                                        <p:attrNameLst>
                                          <p:attrName>style.visibility</p:attrName>
                                        </p:attrNameLst>
                                      </p:cBhvr>
                                      <p:to>
                                        <p:strVal val="visible"/>
                                      </p:to>
                                    </p:set>
                                    <p:animEffect transition="in" filter="fade">
                                      <p:cBhvr>
                                        <p:cTn id="13" dur="800" decel="100000"/>
                                        <p:tgtEl>
                                          <p:spTgt spid="23572"/>
                                        </p:tgtEl>
                                      </p:cBhvr>
                                    </p:animEffect>
                                    <p:anim calcmode="lin" valueType="num">
                                      <p:cBhvr>
                                        <p:cTn id="14" dur="800" decel="100000" fill="hold"/>
                                        <p:tgtEl>
                                          <p:spTgt spid="23572"/>
                                        </p:tgtEl>
                                        <p:attrNameLst>
                                          <p:attrName>style.rotation</p:attrName>
                                        </p:attrNameLst>
                                      </p:cBhvr>
                                      <p:tavLst>
                                        <p:tav tm="0">
                                          <p:val>
                                            <p:fltVal val="-90"/>
                                          </p:val>
                                        </p:tav>
                                        <p:tav tm="100000">
                                          <p:val>
                                            <p:fltVal val="0"/>
                                          </p:val>
                                        </p:tav>
                                      </p:tavLst>
                                    </p:anim>
                                    <p:anim calcmode="lin" valueType="num">
                                      <p:cBhvr>
                                        <p:cTn id="15" dur="800" decel="100000" fill="hold"/>
                                        <p:tgtEl>
                                          <p:spTgt spid="23572"/>
                                        </p:tgtEl>
                                        <p:attrNameLst>
                                          <p:attrName>ppt_x</p:attrName>
                                        </p:attrNameLst>
                                      </p:cBhvr>
                                      <p:tavLst>
                                        <p:tav tm="0">
                                          <p:val>
                                            <p:strVal val="#ppt_x+0.4"/>
                                          </p:val>
                                        </p:tav>
                                        <p:tav tm="100000">
                                          <p:val>
                                            <p:strVal val="#ppt_x-0.05"/>
                                          </p:val>
                                        </p:tav>
                                      </p:tavLst>
                                    </p:anim>
                                    <p:anim calcmode="lin" valueType="num">
                                      <p:cBhvr>
                                        <p:cTn id="16" dur="800" decel="100000" fill="hold"/>
                                        <p:tgtEl>
                                          <p:spTgt spid="2357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357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3572"/>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23573"/>
                                        </p:tgtEl>
                                        <p:attrNameLst>
                                          <p:attrName>style.visibility</p:attrName>
                                        </p:attrNameLst>
                                      </p:cBhvr>
                                      <p:to>
                                        <p:strVal val="visible"/>
                                      </p:to>
                                    </p:set>
                                    <p:anim calcmode="discrete" valueType="clr">
                                      <p:cBhvr override="childStyle">
                                        <p:cTn id="23" dur="80"/>
                                        <p:tgtEl>
                                          <p:spTgt spid="23573"/>
                                        </p:tgtEl>
                                        <p:attrNameLst>
                                          <p:attrName>style.color</p:attrName>
                                        </p:attrNameLst>
                                      </p:cBhvr>
                                      <p:tavLst>
                                        <p:tav tm="0">
                                          <p:val>
                                            <p:clrVal>
                                              <a:schemeClr val="accent2"/>
                                            </p:clrVal>
                                          </p:val>
                                        </p:tav>
                                        <p:tav tm="50000">
                                          <p:val>
                                            <p:clrVal>
                                              <a:schemeClr val="accent2"/>
                                            </p:clrVal>
                                          </p:val>
                                        </p:tav>
                                      </p:tavLst>
                                    </p:anim>
                                    <p:anim calcmode="discrete" valueType="clr">
                                      <p:cBhvr>
                                        <p:cTn id="24" dur="80"/>
                                        <p:tgtEl>
                                          <p:spTgt spid="23573"/>
                                        </p:tgtEl>
                                        <p:attrNameLst>
                                          <p:attrName>fillcolor</p:attrName>
                                        </p:attrNameLst>
                                      </p:cBhvr>
                                      <p:tavLst>
                                        <p:tav tm="0">
                                          <p:val>
                                            <p:clrVal>
                                              <a:schemeClr val="accent2"/>
                                            </p:clrVal>
                                          </p:val>
                                        </p:tav>
                                        <p:tav tm="50000">
                                          <p:val>
                                            <p:clrVal>
                                              <a:schemeClr val="hlink"/>
                                            </p:clrVal>
                                          </p:val>
                                        </p:tav>
                                      </p:tavLst>
                                    </p:anim>
                                    <p:set>
                                      <p:cBhvr>
                                        <p:cTn id="25" dur="80"/>
                                        <p:tgtEl>
                                          <p:spTgt spid="23573"/>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23575"/>
                                        </p:tgtEl>
                                        <p:attrNameLst>
                                          <p:attrName>style.visibility</p:attrName>
                                        </p:attrNameLst>
                                      </p:cBhvr>
                                      <p:to>
                                        <p:strVal val="visible"/>
                                      </p:to>
                                    </p:set>
                                    <p:anim calcmode="lin" valueType="num">
                                      <p:cBhvr>
                                        <p:cTn id="30" dur="1000" fill="hold"/>
                                        <p:tgtEl>
                                          <p:spTgt spid="23575"/>
                                        </p:tgtEl>
                                        <p:attrNameLst>
                                          <p:attrName>ppt_w</p:attrName>
                                        </p:attrNameLst>
                                      </p:cBhvr>
                                      <p:tavLst>
                                        <p:tav tm="0">
                                          <p:val>
                                            <p:fltVal val="0"/>
                                          </p:val>
                                        </p:tav>
                                        <p:tav tm="100000">
                                          <p:val>
                                            <p:strVal val="#ppt_w"/>
                                          </p:val>
                                        </p:tav>
                                      </p:tavLst>
                                    </p:anim>
                                    <p:anim calcmode="lin" valueType="num">
                                      <p:cBhvr>
                                        <p:cTn id="31" dur="1000" fill="hold"/>
                                        <p:tgtEl>
                                          <p:spTgt spid="23575"/>
                                        </p:tgtEl>
                                        <p:attrNameLst>
                                          <p:attrName>ppt_h</p:attrName>
                                        </p:attrNameLst>
                                      </p:cBhvr>
                                      <p:tavLst>
                                        <p:tav tm="0">
                                          <p:val>
                                            <p:fltVal val="0"/>
                                          </p:val>
                                        </p:tav>
                                        <p:tav tm="100000">
                                          <p:val>
                                            <p:strVal val="#ppt_h"/>
                                          </p:val>
                                        </p:tav>
                                      </p:tavLst>
                                    </p:anim>
                                    <p:anim calcmode="lin" valueType="num">
                                      <p:cBhvr>
                                        <p:cTn id="32" dur="1000" fill="hold"/>
                                        <p:tgtEl>
                                          <p:spTgt spid="2357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35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build="p"/>
      <p:bldP spid="235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p:txBody>
          <a:bodyPr/>
          <a:lstStyle/>
          <a:p>
            <a:endParaRPr lang="ru-RU" smtClean="0"/>
          </a:p>
        </p:txBody>
      </p:sp>
      <p:pic>
        <p:nvPicPr>
          <p:cNvPr id="23554" name="Picture 3" descr="1271605022_doseng">
            <a:hlinkClick r:id="rId2"/>
          </p:cNvPr>
          <p:cNvPicPr>
            <a:picLocks noChangeAspect="1" noChangeArrowheads="1"/>
          </p:cNvPicPr>
          <p:nvPr/>
        </p:nvPicPr>
        <p:blipFill>
          <a:blip r:embed="rId3"/>
          <a:srcRect/>
          <a:stretch>
            <a:fillRect/>
          </a:stretch>
        </p:blipFill>
        <p:spPr bwMode="auto">
          <a:xfrm>
            <a:off x="-323850" y="0"/>
            <a:ext cx="9972675" cy="7180263"/>
          </a:xfrm>
          <a:prstGeom prst="rect">
            <a:avLst/>
          </a:prstGeom>
          <a:noFill/>
          <a:ln w="9525">
            <a:noFill/>
            <a:miter lim="800000"/>
            <a:headEnd/>
            <a:tailEnd/>
          </a:ln>
        </p:spPr>
      </p:pic>
      <p:sp>
        <p:nvSpPr>
          <p:cNvPr id="23555" name="Text Box 4"/>
          <p:cNvSpPr txBox="1">
            <a:spLocks noChangeArrowheads="1"/>
          </p:cNvSpPr>
          <p:nvPr/>
        </p:nvSpPr>
        <p:spPr bwMode="auto">
          <a:xfrm>
            <a:off x="2987675" y="404813"/>
            <a:ext cx="3052763" cy="641350"/>
          </a:xfrm>
          <a:prstGeom prst="rect">
            <a:avLst/>
          </a:prstGeom>
          <a:noFill/>
          <a:ln w="9525">
            <a:noFill/>
            <a:miter lim="800000"/>
            <a:headEnd/>
            <a:tailEnd/>
          </a:ln>
        </p:spPr>
        <p:txBody>
          <a:bodyPr wrap="none">
            <a:spAutoFit/>
          </a:bodyPr>
          <a:lstStyle/>
          <a:p>
            <a:r>
              <a:rPr lang="en-GB" sz="3600" b="1">
                <a:solidFill>
                  <a:schemeClr val="bg1"/>
                </a:solidFill>
                <a:latin typeface="Comic Sans MS" pitchFamily="66" charset="0"/>
              </a:rPr>
              <a:t>Westminster</a:t>
            </a:r>
            <a:r>
              <a:rPr lang="ru-RU"/>
              <a:t> </a:t>
            </a:r>
          </a:p>
        </p:txBody>
      </p:sp>
      <p:sp>
        <p:nvSpPr>
          <p:cNvPr id="23556" name="Text Box 5"/>
          <p:cNvSpPr txBox="1">
            <a:spLocks noChangeArrowheads="1"/>
          </p:cNvSpPr>
          <p:nvPr/>
        </p:nvSpPr>
        <p:spPr bwMode="auto">
          <a:xfrm>
            <a:off x="-5005388" y="2060575"/>
            <a:ext cx="38369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the West End</a:t>
            </a:r>
            <a:r>
              <a:rPr lang="ru-RU" sz="3600" b="1">
                <a:solidFill>
                  <a:schemeClr val="bg1"/>
                </a:solidFill>
                <a:latin typeface="Comic Sans MS" pitchFamily="66" charset="0"/>
              </a:rPr>
              <a:t> </a:t>
            </a:r>
          </a:p>
        </p:txBody>
      </p:sp>
      <p:sp>
        <p:nvSpPr>
          <p:cNvPr id="23557" name="Text Box 6"/>
          <p:cNvSpPr txBox="1">
            <a:spLocks noChangeArrowheads="1"/>
          </p:cNvSpPr>
          <p:nvPr/>
        </p:nvSpPr>
        <p:spPr bwMode="auto">
          <a:xfrm>
            <a:off x="-6157913" y="620713"/>
            <a:ext cx="53482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and the East End</a:t>
            </a:r>
            <a:r>
              <a:rPr lang="ru-RU" sz="3600" b="1">
                <a:solidFill>
                  <a:schemeClr val="bg1"/>
                </a:solidFill>
                <a:latin typeface="Comic Sans MS" pitchFamily="66" charset="0"/>
              </a:rPr>
              <a:t> </a:t>
            </a:r>
          </a:p>
        </p:txBody>
      </p:sp>
      <p:sp>
        <p:nvSpPr>
          <p:cNvPr id="24583" name="Rectangle 7"/>
          <p:cNvSpPr>
            <a:spLocks noChangeArrowheads="1"/>
          </p:cNvSpPr>
          <p:nvPr/>
        </p:nvSpPr>
        <p:spPr bwMode="auto">
          <a:xfrm>
            <a:off x="0" y="1062038"/>
            <a:ext cx="3924300" cy="2665412"/>
          </a:xfrm>
          <a:prstGeom prst="rect">
            <a:avLst/>
          </a:prstGeom>
          <a:noFill/>
          <a:ln w="9525" algn="ctr">
            <a:noFill/>
            <a:miter lim="800000"/>
            <a:headEnd/>
            <a:tailEnd/>
          </a:ln>
        </p:spPr>
        <p:txBody>
          <a:bodyPr/>
          <a:lstStyle/>
          <a:p>
            <a:pPr marL="342900" indent="-342900" eaLnBrk="0" hangingPunct="0">
              <a:spcBef>
                <a:spcPct val="20000"/>
              </a:spcBef>
              <a:buFontTx/>
              <a:buChar char="•"/>
            </a:pPr>
            <a:r>
              <a:rPr lang="en-GB" sz="3200" b="1">
                <a:solidFill>
                  <a:schemeClr val="accent2"/>
                </a:solidFill>
                <a:latin typeface="Comic Sans MS" pitchFamily="66" charset="0"/>
              </a:rPr>
              <a:t>Tower of the Houses of Parliament is famous for its big bell, known as "Big Ben". </a:t>
            </a:r>
            <a:endParaRPr lang="ru-RU" sz="3200" b="1">
              <a:solidFill>
                <a:schemeClr val="accent2"/>
              </a:solidFill>
              <a:latin typeface="Comic Sans MS" pitchFamily="66" charset="0"/>
            </a:endParaRPr>
          </a:p>
        </p:txBody>
      </p:sp>
      <p:sp>
        <p:nvSpPr>
          <p:cNvPr id="24585" name="Text Box 9"/>
          <p:cNvSpPr txBox="1">
            <a:spLocks noChangeArrowheads="1"/>
          </p:cNvSpPr>
          <p:nvPr/>
        </p:nvSpPr>
        <p:spPr bwMode="auto">
          <a:xfrm>
            <a:off x="0" y="4645025"/>
            <a:ext cx="4427538" cy="2212975"/>
          </a:xfrm>
          <a:prstGeom prst="rect">
            <a:avLst/>
          </a:prstGeom>
          <a:noFill/>
          <a:ln w="9525" algn="ctr">
            <a:noFill/>
            <a:miter lim="800000"/>
            <a:headEnd/>
            <a:tailEnd/>
          </a:ln>
        </p:spPr>
        <p:txBody>
          <a:bodyPr/>
          <a:lstStyle/>
          <a:p>
            <a:pPr marL="342900" indent="-342900" eaLnBrk="0" hangingPunct="0">
              <a:spcBef>
                <a:spcPct val="20000"/>
              </a:spcBef>
              <a:buFontTx/>
              <a:buChar char="•"/>
            </a:pPr>
            <a:r>
              <a:rPr lang="en-GB" sz="3200" b="1">
                <a:solidFill>
                  <a:schemeClr val="accent2"/>
                </a:solidFill>
                <a:latin typeface="Comic Sans MS" pitchFamily="66" charset="0"/>
              </a:rPr>
              <a:t>Buckingham Palace is the official residence of the Queen.</a:t>
            </a:r>
            <a:r>
              <a:rPr lang="ru-RU" sz="3200" b="1">
                <a:solidFill>
                  <a:schemeClr val="accent2"/>
                </a:solidFill>
                <a:latin typeface="Comic Sans MS" pitchFamily="66" charset="0"/>
              </a:rPr>
              <a:t> </a:t>
            </a:r>
          </a:p>
        </p:txBody>
      </p:sp>
      <p:pic>
        <p:nvPicPr>
          <p:cNvPr id="26636" name="Picture 12" descr="0_6df42_1c52ed20_XL">
            <a:hlinkClick r:id="rId4"/>
          </p:cNvPr>
          <p:cNvPicPr>
            <a:picLocks noChangeAspect="1" noChangeArrowheads="1"/>
          </p:cNvPicPr>
          <p:nvPr/>
        </p:nvPicPr>
        <p:blipFill>
          <a:blip r:embed="rId5"/>
          <a:srcRect/>
          <a:stretch>
            <a:fillRect/>
          </a:stretch>
        </p:blipFill>
        <p:spPr bwMode="auto">
          <a:xfrm>
            <a:off x="4067175" y="1125538"/>
            <a:ext cx="5076825" cy="3705225"/>
          </a:xfrm>
          <a:prstGeom prst="rect">
            <a:avLst/>
          </a:prstGeom>
          <a:noFill/>
          <a:ln w="9525">
            <a:noFill/>
            <a:miter lim="800000"/>
            <a:headEnd/>
            <a:tailEnd/>
          </a:ln>
        </p:spPr>
      </p:pic>
      <p:pic>
        <p:nvPicPr>
          <p:cNvPr id="26638" name="Picture 14" descr="Buckingham_Palace%2C_London%2C_England%2C_24Jan04">
            <a:hlinkClick r:id="rId6"/>
          </p:cNvPr>
          <p:cNvPicPr>
            <a:picLocks noChangeAspect="1" noChangeArrowheads="1"/>
          </p:cNvPicPr>
          <p:nvPr/>
        </p:nvPicPr>
        <p:blipFill>
          <a:blip r:embed="rId7"/>
          <a:srcRect/>
          <a:stretch>
            <a:fillRect/>
          </a:stretch>
        </p:blipFill>
        <p:spPr bwMode="auto">
          <a:xfrm>
            <a:off x="4067175" y="4010025"/>
            <a:ext cx="5076825" cy="2847975"/>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4583">
                                            <p:txEl>
                                              <p:pRg st="0" end="0"/>
                                            </p:txEl>
                                          </p:spTgt>
                                        </p:tgtEl>
                                        <p:attrNameLst>
                                          <p:attrName>style.visibility</p:attrName>
                                        </p:attrNameLst>
                                      </p:cBhvr>
                                      <p:to>
                                        <p:strVal val="visible"/>
                                      </p:to>
                                    </p:set>
                                    <p:anim calcmode="lin" valueType="num">
                                      <p:cBhvr>
                                        <p:cTn id="7" dur="1000" fill="hold"/>
                                        <p:tgtEl>
                                          <p:spTgt spid="2458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458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83">
                                            <p:txEl>
                                              <p:pRg st="0" end="0"/>
                                            </p:txEl>
                                          </p:spTgt>
                                        </p:tgtEl>
                                      </p:cBhvr>
                                    </p:animEffect>
                                  </p:childTnLst>
                                  <p:subTnLst>
                                    <p:cmd type="evt" cmd="onstopaudio">
                                      <p:cBhvr>
                                        <p:cTn display="0" masterRel="sameClick">
                                          <p:stCondLst>
                                            <p:cond evt="begin" delay="0">
                                              <p:tn val="5"/>
                                            </p:cond>
                                          </p:stCondLst>
                                        </p:cTn>
                                        <p:tgtEl>
                                          <p:sldTgt/>
                                        </p:tgtEl>
                                      </p:cBhvr>
                                    </p:cmd>
                                  </p:sub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4585"/>
                                        </p:tgtEl>
                                        <p:attrNameLst>
                                          <p:attrName>style.visibility</p:attrName>
                                        </p:attrNameLst>
                                      </p:cBhvr>
                                      <p:to>
                                        <p:strVal val="visible"/>
                                      </p:to>
                                    </p:set>
                                    <p:anim calcmode="lin" valueType="num">
                                      <p:cBhvr>
                                        <p:cTn id="13" dur="1000" fill="hold"/>
                                        <p:tgtEl>
                                          <p:spTgt spid="24585"/>
                                        </p:tgtEl>
                                        <p:attrNameLst>
                                          <p:attrName>ppt_x</p:attrName>
                                        </p:attrNameLst>
                                      </p:cBhvr>
                                      <p:tavLst>
                                        <p:tav tm="0">
                                          <p:val>
                                            <p:strVal val="#ppt_x-.2"/>
                                          </p:val>
                                        </p:tav>
                                        <p:tav tm="100000">
                                          <p:val>
                                            <p:strVal val="#ppt_x"/>
                                          </p:val>
                                        </p:tav>
                                      </p:tavLst>
                                    </p:anim>
                                    <p:anim calcmode="lin" valueType="num">
                                      <p:cBhvr>
                                        <p:cTn id="14" dur="1000" fill="hold"/>
                                        <p:tgtEl>
                                          <p:spTgt spid="2458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4585"/>
                                        </p:tgtEl>
                                      </p:cBhvr>
                                    </p:animEffect>
                                  </p:childTnLst>
                                  <p:subTnLst>
                                    <p:cmd type="evt" cmd="onstopaudio">
                                      <p:cBhvr>
                                        <p:cTn display="0" masterRel="sameClick">
                                          <p:stCondLst>
                                            <p:cond evt="begin" delay="0">
                                              <p:tn val="11"/>
                                            </p:cond>
                                          </p:stCondLst>
                                        </p:cTn>
                                        <p:tgtEl>
                                          <p:sldTgt/>
                                        </p:tgtEl>
                                      </p:cBhvr>
                                    </p:cmd>
                                  </p:subTnLst>
                                </p:cTn>
                              </p:par>
                            </p:childTnLst>
                          </p:cTn>
                        </p:par>
                        <p:par>
                          <p:cTn id="16" fill="hold">
                            <p:stCondLst>
                              <p:cond delay="2000"/>
                            </p:stCondLst>
                            <p:childTnLst>
                              <p:par>
                                <p:cTn id="17" presetID="25" presetClass="entr" presetSubtype="0" fill="hold" nodeType="afterEffect">
                                  <p:stCondLst>
                                    <p:cond delay="0"/>
                                  </p:stCondLst>
                                  <p:childTnLst>
                                    <p:set>
                                      <p:cBhvr>
                                        <p:cTn id="18" dur="1" fill="hold">
                                          <p:stCondLst>
                                            <p:cond delay="0"/>
                                          </p:stCondLst>
                                        </p:cTn>
                                        <p:tgtEl>
                                          <p:spTgt spid="26636"/>
                                        </p:tgtEl>
                                        <p:attrNameLst>
                                          <p:attrName>style.visibility</p:attrName>
                                        </p:attrNameLst>
                                      </p:cBhvr>
                                      <p:to>
                                        <p:strVal val="visible"/>
                                      </p:to>
                                    </p:set>
                                    <p:anim calcmode="lin" valueType="num">
                                      <p:cBhvr>
                                        <p:cTn id="19" dur="500" decel="50000" fill="hold">
                                          <p:stCondLst>
                                            <p:cond delay="0"/>
                                          </p:stCondLst>
                                        </p:cTn>
                                        <p:tgtEl>
                                          <p:spTgt spid="2663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663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6636"/>
                                        </p:tgtEl>
                                        <p:attrNameLst>
                                          <p:attrName>ppt_w</p:attrName>
                                        </p:attrNameLst>
                                      </p:cBhvr>
                                      <p:tavLst>
                                        <p:tav tm="0">
                                          <p:val>
                                            <p:strVal val="#ppt_w*.05"/>
                                          </p:val>
                                        </p:tav>
                                        <p:tav tm="100000">
                                          <p:val>
                                            <p:strVal val="#ppt_w"/>
                                          </p:val>
                                        </p:tav>
                                      </p:tavLst>
                                    </p:anim>
                                    <p:anim calcmode="lin" valueType="num">
                                      <p:cBhvr>
                                        <p:cTn id="22" dur="1000" fill="hold"/>
                                        <p:tgtEl>
                                          <p:spTgt spid="2663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663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663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663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6636"/>
                                        </p:tgtEl>
                                      </p:cBhvr>
                                    </p:animEffect>
                                  </p:childTnLst>
                                </p:cTn>
                              </p:par>
                            </p:childTnLst>
                          </p:cTn>
                        </p:par>
                        <p:par>
                          <p:cTn id="27" fill="hold">
                            <p:stCondLst>
                              <p:cond delay="3000"/>
                            </p:stCondLst>
                            <p:childTnLst>
                              <p:par>
                                <p:cTn id="28" presetID="25" presetClass="entr" presetSubtype="0" fill="hold" nodeType="afterEffect">
                                  <p:stCondLst>
                                    <p:cond delay="0"/>
                                  </p:stCondLst>
                                  <p:childTnLst>
                                    <p:set>
                                      <p:cBhvr>
                                        <p:cTn id="29" dur="1" fill="hold">
                                          <p:stCondLst>
                                            <p:cond delay="0"/>
                                          </p:stCondLst>
                                        </p:cTn>
                                        <p:tgtEl>
                                          <p:spTgt spid="26638"/>
                                        </p:tgtEl>
                                        <p:attrNameLst>
                                          <p:attrName>style.visibility</p:attrName>
                                        </p:attrNameLst>
                                      </p:cBhvr>
                                      <p:to>
                                        <p:strVal val="visible"/>
                                      </p:to>
                                    </p:set>
                                    <p:anim calcmode="lin" valueType="num">
                                      <p:cBhvr>
                                        <p:cTn id="30" dur="500" decel="50000" fill="hold">
                                          <p:stCondLst>
                                            <p:cond delay="0"/>
                                          </p:stCondLst>
                                        </p:cTn>
                                        <p:tgtEl>
                                          <p:spTgt spid="2663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2663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26638"/>
                                        </p:tgtEl>
                                        <p:attrNameLst>
                                          <p:attrName>ppt_w</p:attrName>
                                        </p:attrNameLst>
                                      </p:cBhvr>
                                      <p:tavLst>
                                        <p:tav tm="0">
                                          <p:val>
                                            <p:strVal val="#ppt_w*.05"/>
                                          </p:val>
                                        </p:tav>
                                        <p:tav tm="100000">
                                          <p:val>
                                            <p:strVal val="#ppt_w"/>
                                          </p:val>
                                        </p:tav>
                                      </p:tavLst>
                                    </p:anim>
                                    <p:anim calcmode="lin" valueType="num">
                                      <p:cBhvr>
                                        <p:cTn id="33" dur="1000" fill="hold"/>
                                        <p:tgtEl>
                                          <p:spTgt spid="2663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2663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2663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2663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26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build="p"/>
      <p:bldP spid="245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idx="4294967295"/>
          </p:nvPr>
        </p:nvSpPr>
        <p:spPr/>
        <p:txBody>
          <a:bodyPr/>
          <a:lstStyle/>
          <a:p>
            <a:endParaRPr lang="ru-RU" smtClean="0"/>
          </a:p>
        </p:txBody>
      </p:sp>
      <p:pic>
        <p:nvPicPr>
          <p:cNvPr id="24578" name="Picture 3" descr="1271605022_doseng">
            <a:hlinkClick r:id="rId2"/>
          </p:cNvPr>
          <p:cNvPicPr>
            <a:picLocks noChangeAspect="1" noChangeArrowheads="1"/>
          </p:cNvPicPr>
          <p:nvPr/>
        </p:nvPicPr>
        <p:blipFill>
          <a:blip r:embed="rId3"/>
          <a:srcRect/>
          <a:stretch>
            <a:fillRect/>
          </a:stretch>
        </p:blipFill>
        <p:spPr bwMode="auto">
          <a:xfrm>
            <a:off x="-323850" y="0"/>
            <a:ext cx="9972675" cy="7180263"/>
          </a:xfrm>
          <a:prstGeom prst="rect">
            <a:avLst/>
          </a:prstGeom>
          <a:noFill/>
          <a:ln w="9525">
            <a:noFill/>
            <a:miter lim="800000"/>
            <a:headEnd/>
            <a:tailEnd/>
          </a:ln>
        </p:spPr>
      </p:pic>
      <p:sp>
        <p:nvSpPr>
          <p:cNvPr id="24579" name="Text Box 5"/>
          <p:cNvSpPr txBox="1">
            <a:spLocks noChangeArrowheads="1"/>
          </p:cNvSpPr>
          <p:nvPr/>
        </p:nvSpPr>
        <p:spPr bwMode="auto">
          <a:xfrm>
            <a:off x="2771775" y="404813"/>
            <a:ext cx="38369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the West End</a:t>
            </a:r>
            <a:r>
              <a:rPr lang="ru-RU" sz="3600" b="1">
                <a:solidFill>
                  <a:schemeClr val="bg1"/>
                </a:solidFill>
                <a:latin typeface="Comic Sans MS" pitchFamily="66" charset="0"/>
              </a:rPr>
              <a:t> </a:t>
            </a:r>
          </a:p>
        </p:txBody>
      </p:sp>
      <p:sp>
        <p:nvSpPr>
          <p:cNvPr id="24580" name="Text Box 6"/>
          <p:cNvSpPr txBox="1">
            <a:spLocks noChangeArrowheads="1"/>
          </p:cNvSpPr>
          <p:nvPr/>
        </p:nvSpPr>
        <p:spPr bwMode="auto">
          <a:xfrm>
            <a:off x="-6157913" y="620713"/>
            <a:ext cx="53482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and the East End</a:t>
            </a:r>
            <a:r>
              <a:rPr lang="ru-RU" sz="3600" b="1">
                <a:solidFill>
                  <a:schemeClr val="bg1"/>
                </a:solidFill>
                <a:latin typeface="Comic Sans MS" pitchFamily="66" charset="0"/>
              </a:rPr>
              <a:t> </a:t>
            </a:r>
          </a:p>
        </p:txBody>
      </p:sp>
      <p:sp>
        <p:nvSpPr>
          <p:cNvPr id="24583" name="Rectangle 7"/>
          <p:cNvSpPr>
            <a:spLocks noChangeArrowheads="1"/>
          </p:cNvSpPr>
          <p:nvPr/>
        </p:nvSpPr>
        <p:spPr bwMode="auto">
          <a:xfrm>
            <a:off x="395288" y="1268413"/>
            <a:ext cx="8748712" cy="2952750"/>
          </a:xfrm>
          <a:prstGeom prst="rect">
            <a:avLst/>
          </a:prstGeom>
          <a:noFill/>
          <a:ln w="9525" algn="ctr">
            <a:noFill/>
            <a:miter lim="800000"/>
            <a:headEnd/>
            <a:tailEnd/>
          </a:ln>
        </p:spPr>
        <p:txBody>
          <a:bodyPr/>
          <a:lstStyle/>
          <a:p>
            <a:pPr marL="342900" indent="-342900" eaLnBrk="0" hangingPunct="0">
              <a:spcBef>
                <a:spcPct val="20000"/>
              </a:spcBef>
              <a:buFontTx/>
              <a:buChar char="•"/>
            </a:pPr>
            <a:r>
              <a:rPr lang="en-GB" sz="3200" b="1">
                <a:solidFill>
                  <a:schemeClr val="accent2"/>
                </a:solidFill>
                <a:latin typeface="Comic Sans MS" pitchFamily="66" charset="0"/>
              </a:rPr>
              <a:t>The West End is the richest and most beautiful part of London. It is the symbol of wealth and luxury. The best hotels, shops, restaurants, clubs, and theatres are situated there.</a:t>
            </a:r>
            <a:endParaRPr lang="ru-RU" sz="3200" b="1">
              <a:solidFill>
                <a:schemeClr val="accent2"/>
              </a:solidFill>
              <a:latin typeface="Comic Sans MS" pitchFamily="66"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linds(horizontal)">
                                      <p:cBhvr>
                                        <p:cTn id="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body" idx="4294967295"/>
          </p:nvPr>
        </p:nvSpPr>
        <p:spPr/>
        <p:txBody>
          <a:bodyPr/>
          <a:lstStyle/>
          <a:p>
            <a:endParaRPr lang="ru-RU" smtClean="0"/>
          </a:p>
        </p:txBody>
      </p:sp>
      <p:pic>
        <p:nvPicPr>
          <p:cNvPr id="25602" name="Picture 3" descr="1271605022_doseng">
            <a:hlinkClick r:id="rId2"/>
          </p:cNvPr>
          <p:cNvPicPr>
            <a:picLocks noChangeAspect="1" noChangeArrowheads="1"/>
          </p:cNvPicPr>
          <p:nvPr/>
        </p:nvPicPr>
        <p:blipFill>
          <a:blip r:embed="rId3"/>
          <a:srcRect/>
          <a:stretch>
            <a:fillRect/>
          </a:stretch>
        </p:blipFill>
        <p:spPr bwMode="auto">
          <a:xfrm>
            <a:off x="-396875" y="0"/>
            <a:ext cx="9972675" cy="7180263"/>
          </a:xfrm>
          <a:prstGeom prst="rect">
            <a:avLst/>
          </a:prstGeom>
          <a:noFill/>
          <a:ln w="9525">
            <a:noFill/>
            <a:miter lim="800000"/>
            <a:headEnd/>
            <a:tailEnd/>
          </a:ln>
        </p:spPr>
      </p:pic>
      <p:sp>
        <p:nvSpPr>
          <p:cNvPr id="25603" name="Text Box 5"/>
          <p:cNvSpPr txBox="1">
            <a:spLocks noChangeArrowheads="1"/>
          </p:cNvSpPr>
          <p:nvPr/>
        </p:nvSpPr>
        <p:spPr bwMode="auto">
          <a:xfrm>
            <a:off x="2771775" y="404813"/>
            <a:ext cx="38369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the West End</a:t>
            </a:r>
            <a:r>
              <a:rPr lang="ru-RU" sz="3600" b="1">
                <a:solidFill>
                  <a:schemeClr val="bg1"/>
                </a:solidFill>
                <a:latin typeface="Comic Sans MS" pitchFamily="66" charset="0"/>
              </a:rPr>
              <a:t> </a:t>
            </a:r>
          </a:p>
        </p:txBody>
      </p:sp>
      <p:sp>
        <p:nvSpPr>
          <p:cNvPr id="25604" name="Text Box 6"/>
          <p:cNvSpPr txBox="1">
            <a:spLocks noChangeArrowheads="1"/>
          </p:cNvSpPr>
          <p:nvPr/>
        </p:nvSpPr>
        <p:spPr bwMode="auto">
          <a:xfrm>
            <a:off x="-6157913" y="620713"/>
            <a:ext cx="53482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and the East End</a:t>
            </a:r>
            <a:r>
              <a:rPr lang="ru-RU" sz="3600" b="1">
                <a:solidFill>
                  <a:schemeClr val="bg1"/>
                </a:solidFill>
                <a:latin typeface="Comic Sans MS" pitchFamily="66" charset="0"/>
              </a:rPr>
              <a:t> </a:t>
            </a:r>
          </a:p>
        </p:txBody>
      </p:sp>
      <p:sp>
        <p:nvSpPr>
          <p:cNvPr id="24583" name="Rectangle 7"/>
          <p:cNvSpPr>
            <a:spLocks noChangeArrowheads="1"/>
          </p:cNvSpPr>
          <p:nvPr/>
        </p:nvSpPr>
        <p:spPr bwMode="auto">
          <a:xfrm>
            <a:off x="0" y="1412875"/>
            <a:ext cx="3924300" cy="3024188"/>
          </a:xfrm>
          <a:prstGeom prst="rect">
            <a:avLst/>
          </a:prstGeom>
          <a:noFill/>
          <a:ln w="9525" algn="ctr">
            <a:noFill/>
            <a:miter lim="800000"/>
            <a:headEnd/>
            <a:tailEnd/>
          </a:ln>
        </p:spPr>
        <p:txBody>
          <a:bodyPr/>
          <a:lstStyle/>
          <a:p>
            <a:pPr marL="342900" indent="-342900" eaLnBrk="0" hangingPunct="0">
              <a:spcBef>
                <a:spcPct val="20000"/>
              </a:spcBef>
              <a:buFontTx/>
              <a:buChar char="•"/>
            </a:pPr>
            <a:r>
              <a:rPr lang="en-GB" sz="3200" b="1">
                <a:solidFill>
                  <a:schemeClr val="accent2"/>
                </a:solidFill>
                <a:latin typeface="Comic Sans MS" pitchFamily="66" charset="0"/>
              </a:rPr>
              <a:t>The Trafalgar Square is the geographical centre of London.</a:t>
            </a:r>
            <a:r>
              <a:rPr lang="ru-RU" sz="3200" b="1">
                <a:solidFill>
                  <a:schemeClr val="accent2"/>
                </a:solidFill>
                <a:latin typeface="Comic Sans MS" pitchFamily="66" charset="0"/>
              </a:rPr>
              <a:t> </a:t>
            </a:r>
          </a:p>
        </p:txBody>
      </p:sp>
      <p:pic>
        <p:nvPicPr>
          <p:cNvPr id="29706" name="Picture 10" descr="31c3b4473c1b9fe89a142e5378411e0b">
            <a:hlinkClick r:id="rId4"/>
          </p:cNvPr>
          <p:cNvPicPr>
            <a:picLocks noChangeAspect="1" noChangeArrowheads="1"/>
          </p:cNvPicPr>
          <p:nvPr/>
        </p:nvPicPr>
        <p:blipFill>
          <a:blip r:embed="rId5"/>
          <a:srcRect/>
          <a:stretch>
            <a:fillRect/>
          </a:stretch>
        </p:blipFill>
        <p:spPr bwMode="auto">
          <a:xfrm>
            <a:off x="3779838" y="1196975"/>
            <a:ext cx="5076825" cy="3695700"/>
          </a:xfrm>
          <a:prstGeom prst="rect">
            <a:avLst/>
          </a:prstGeom>
          <a:noFill/>
          <a:ln w="9525">
            <a:noFill/>
            <a:miter lim="800000"/>
            <a:headEnd/>
            <a:tailEnd/>
          </a:ln>
        </p:spPr>
      </p:pic>
      <p:sp>
        <p:nvSpPr>
          <p:cNvPr id="2" name="Rectangle 7"/>
          <p:cNvSpPr>
            <a:spLocks noChangeArrowheads="1"/>
          </p:cNvSpPr>
          <p:nvPr/>
        </p:nvSpPr>
        <p:spPr bwMode="auto">
          <a:xfrm>
            <a:off x="395288" y="5057775"/>
            <a:ext cx="8748712" cy="1800225"/>
          </a:xfrm>
          <a:prstGeom prst="rect">
            <a:avLst/>
          </a:prstGeom>
          <a:noFill/>
          <a:ln w="9525" algn="ctr">
            <a:noFill/>
            <a:miter lim="800000"/>
            <a:headEnd/>
            <a:tailEnd/>
          </a:ln>
        </p:spPr>
        <p:txBody>
          <a:bodyPr/>
          <a:lstStyle/>
          <a:p>
            <a:pPr marL="342900" indent="-342900" eaLnBrk="0" hangingPunct="0">
              <a:spcBef>
                <a:spcPct val="20000"/>
              </a:spcBef>
              <a:buFontTx/>
              <a:buChar char="•"/>
            </a:pPr>
            <a:r>
              <a:rPr lang="en-GB" sz="3200" b="1">
                <a:solidFill>
                  <a:schemeClr val="accent2"/>
                </a:solidFill>
                <a:latin typeface="Comic Sans MS" pitchFamily="66" charset="0"/>
              </a:rPr>
              <a:t>It was named in memory of Admiral Nelson's victory in the battle of Trafalgar in 1805</a:t>
            </a:r>
            <a:r>
              <a:rPr lang="ru-RU" sz="3200" b="1">
                <a:solidFill>
                  <a:schemeClr val="accent2"/>
                </a:solidFill>
                <a:latin typeface="Comic Sans MS" pitchFamily="66" charset="0"/>
              </a:rPr>
              <a:t> </a:t>
            </a:r>
          </a:p>
        </p:txBody>
      </p:sp>
      <p:pic>
        <p:nvPicPr>
          <p:cNvPr id="29709" name="Picture 13" descr="60409375">
            <a:hlinkClick r:id="rId6"/>
          </p:cNvPr>
          <p:cNvPicPr>
            <a:picLocks noChangeAspect="1" noChangeArrowheads="1"/>
          </p:cNvPicPr>
          <p:nvPr/>
        </p:nvPicPr>
        <p:blipFill>
          <a:blip r:embed="rId7"/>
          <a:srcRect/>
          <a:stretch>
            <a:fillRect/>
          </a:stretch>
        </p:blipFill>
        <p:spPr bwMode="auto">
          <a:xfrm>
            <a:off x="395288" y="1196975"/>
            <a:ext cx="3028950" cy="38100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583">
                                            <p:txEl>
                                              <p:pRg st="0" end="0"/>
                                            </p:txEl>
                                          </p:spTgt>
                                        </p:tgtEl>
                                        <p:attrNameLst>
                                          <p:attrName>style.visibility</p:attrName>
                                        </p:attrNameLst>
                                      </p:cBhvr>
                                      <p:to>
                                        <p:strVal val="visible"/>
                                      </p:to>
                                    </p:set>
                                    <p:animEffect transition="in" filter="blinds(horizontal)">
                                      <p:cBhvr>
                                        <p:cTn id="7" dur="500"/>
                                        <p:tgtEl>
                                          <p:spTgt spid="24583">
                                            <p:txEl>
                                              <p:pRg st="0" end="0"/>
                                            </p:txEl>
                                          </p:spTgt>
                                        </p:tgtEl>
                                      </p:cBhvr>
                                    </p:animEffect>
                                  </p:childTnLst>
                                  <p:subTnLst>
                                    <p:cmd type="evt" cmd="onstopaudio">
                                      <p:cBhvr>
                                        <p:cTn display="0" masterRel="sameClick">
                                          <p:stCondLst>
                                            <p:cond evt="begin" delay="0">
                                              <p:tn val="5"/>
                                            </p:cond>
                                          </p:stCondLst>
                                        </p:cTn>
                                        <p:tgtEl>
                                          <p:sldTgt/>
                                        </p:tgtEl>
                                      </p:cBhvr>
                                    </p:cmd>
                                  </p:sub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29706"/>
                                        </p:tgtEl>
                                        <p:attrNameLst>
                                          <p:attrName>style.visibility</p:attrName>
                                        </p:attrNameLst>
                                      </p:cBhvr>
                                      <p:to>
                                        <p:strVal val="visible"/>
                                      </p:to>
                                    </p:set>
                                    <p:anim calcmode="lin" valueType="num">
                                      <p:cBhvr>
                                        <p:cTn id="11" dur="500" decel="50000" fill="hold">
                                          <p:stCondLst>
                                            <p:cond delay="0"/>
                                          </p:stCondLst>
                                        </p:cTn>
                                        <p:tgtEl>
                                          <p:spTgt spid="2970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970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9706"/>
                                        </p:tgtEl>
                                        <p:attrNameLst>
                                          <p:attrName>ppt_w</p:attrName>
                                        </p:attrNameLst>
                                      </p:cBhvr>
                                      <p:tavLst>
                                        <p:tav tm="0">
                                          <p:val>
                                            <p:strVal val="#ppt_w*.05"/>
                                          </p:val>
                                        </p:tav>
                                        <p:tav tm="100000">
                                          <p:val>
                                            <p:strVal val="#ppt_w"/>
                                          </p:val>
                                        </p:tav>
                                      </p:tavLst>
                                    </p:anim>
                                    <p:anim calcmode="lin" valueType="num">
                                      <p:cBhvr>
                                        <p:cTn id="14" dur="1000" fill="hold"/>
                                        <p:tgtEl>
                                          <p:spTgt spid="2970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970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970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970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9706"/>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linds(horizontal)">
                                      <p:cBhvr>
                                        <p:cTn id="22" dur="500"/>
                                        <p:tgtEl>
                                          <p:spTgt spid="2">
                                            <p:txEl>
                                              <p:pRg st="0" end="0"/>
                                            </p:txEl>
                                          </p:spTgt>
                                        </p:tgtEl>
                                      </p:cBhvr>
                                    </p:animEffect>
                                  </p:childTnLst>
                                  <p:subTnLst>
                                    <p:cmd type="evt" cmd="onstopaudio">
                                      <p:cBhvr>
                                        <p:cTn display="0" masterRel="sameClick">
                                          <p:stCondLst>
                                            <p:cond evt="begin" delay="0">
                                              <p:tn val="20"/>
                                            </p:cond>
                                          </p:stCondLst>
                                        </p:cTn>
                                        <p:tgtEl>
                                          <p:sldTgt/>
                                        </p:tgtEl>
                                      </p:cBhvr>
                                    </p:cmd>
                                  </p:sub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29709"/>
                                        </p:tgtEl>
                                        <p:attrNameLst>
                                          <p:attrName>style.visibility</p:attrName>
                                        </p:attrNameLst>
                                      </p:cBhvr>
                                      <p:to>
                                        <p:strVal val="visible"/>
                                      </p:to>
                                    </p:set>
                                    <p:anim calcmode="lin" valueType="num">
                                      <p:cBhvr>
                                        <p:cTn id="27" dur="500" decel="50000" fill="hold">
                                          <p:stCondLst>
                                            <p:cond delay="0"/>
                                          </p:stCondLst>
                                        </p:cTn>
                                        <p:tgtEl>
                                          <p:spTgt spid="2970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970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9709"/>
                                        </p:tgtEl>
                                        <p:attrNameLst>
                                          <p:attrName>ppt_w</p:attrName>
                                        </p:attrNameLst>
                                      </p:cBhvr>
                                      <p:tavLst>
                                        <p:tav tm="0">
                                          <p:val>
                                            <p:strVal val="#ppt_w*.05"/>
                                          </p:val>
                                        </p:tav>
                                        <p:tav tm="100000">
                                          <p:val>
                                            <p:strVal val="#ppt_w"/>
                                          </p:val>
                                        </p:tav>
                                      </p:tavLst>
                                    </p:anim>
                                    <p:anim calcmode="lin" valueType="num">
                                      <p:cBhvr>
                                        <p:cTn id="30" dur="1000" fill="hold"/>
                                        <p:tgtEl>
                                          <p:spTgt spid="2970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970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970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970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9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build="p"/>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4294967295"/>
          </p:nvPr>
        </p:nvSpPr>
        <p:spPr/>
        <p:txBody>
          <a:bodyPr/>
          <a:lstStyle/>
          <a:p>
            <a:endParaRPr lang="ru-RU" smtClean="0"/>
          </a:p>
        </p:txBody>
      </p:sp>
      <p:pic>
        <p:nvPicPr>
          <p:cNvPr id="26626" name="Picture 3" descr="1271605022_doseng">
            <a:hlinkClick r:id="rId2"/>
          </p:cNvPr>
          <p:cNvPicPr>
            <a:picLocks noChangeAspect="1" noChangeArrowheads="1"/>
          </p:cNvPicPr>
          <p:nvPr/>
        </p:nvPicPr>
        <p:blipFill>
          <a:blip r:embed="rId3"/>
          <a:srcRect/>
          <a:stretch>
            <a:fillRect/>
          </a:stretch>
        </p:blipFill>
        <p:spPr bwMode="auto">
          <a:xfrm>
            <a:off x="-468313" y="0"/>
            <a:ext cx="9972676" cy="7180263"/>
          </a:xfrm>
          <a:prstGeom prst="rect">
            <a:avLst/>
          </a:prstGeom>
          <a:noFill/>
          <a:ln w="9525" algn="ctr">
            <a:noFill/>
            <a:miter lim="800000"/>
            <a:headEnd/>
            <a:tailEnd/>
          </a:ln>
        </p:spPr>
      </p:pic>
      <p:sp>
        <p:nvSpPr>
          <p:cNvPr id="26627" name="Text Box 5"/>
          <p:cNvSpPr txBox="1">
            <a:spLocks noChangeArrowheads="1"/>
          </p:cNvSpPr>
          <p:nvPr/>
        </p:nvSpPr>
        <p:spPr bwMode="auto">
          <a:xfrm>
            <a:off x="2771775" y="404813"/>
            <a:ext cx="38369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the West End</a:t>
            </a:r>
            <a:r>
              <a:rPr lang="ru-RU" sz="3600" b="1">
                <a:solidFill>
                  <a:schemeClr val="bg1"/>
                </a:solidFill>
                <a:latin typeface="Comic Sans MS" pitchFamily="66" charset="0"/>
              </a:rPr>
              <a:t> </a:t>
            </a:r>
          </a:p>
        </p:txBody>
      </p:sp>
      <p:sp>
        <p:nvSpPr>
          <p:cNvPr id="26628" name="Text Box 6"/>
          <p:cNvSpPr txBox="1">
            <a:spLocks noChangeArrowheads="1"/>
          </p:cNvSpPr>
          <p:nvPr/>
        </p:nvSpPr>
        <p:spPr bwMode="auto">
          <a:xfrm>
            <a:off x="-6157913" y="620713"/>
            <a:ext cx="53482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and the East End</a:t>
            </a:r>
            <a:r>
              <a:rPr lang="ru-RU" sz="3600" b="1">
                <a:solidFill>
                  <a:schemeClr val="bg1"/>
                </a:solidFill>
                <a:latin typeface="Comic Sans MS" pitchFamily="66" charset="0"/>
              </a:rPr>
              <a:t> </a:t>
            </a:r>
          </a:p>
        </p:txBody>
      </p:sp>
      <p:sp>
        <p:nvSpPr>
          <p:cNvPr id="2" name="Rectangle 7"/>
          <p:cNvSpPr>
            <a:spLocks noChangeArrowheads="1"/>
          </p:cNvSpPr>
          <p:nvPr/>
        </p:nvSpPr>
        <p:spPr bwMode="auto">
          <a:xfrm>
            <a:off x="395288" y="1125538"/>
            <a:ext cx="8280400" cy="1655762"/>
          </a:xfrm>
          <a:prstGeom prst="rect">
            <a:avLst/>
          </a:prstGeom>
          <a:noFill/>
          <a:ln w="9525" algn="ctr">
            <a:noFill/>
            <a:miter lim="800000"/>
            <a:headEnd/>
            <a:tailEnd/>
          </a:ln>
        </p:spPr>
        <p:txBody>
          <a:bodyPr/>
          <a:lstStyle/>
          <a:p>
            <a:pPr marL="342900" indent="-342900" eaLnBrk="0" hangingPunct="0">
              <a:spcBef>
                <a:spcPct val="20000"/>
              </a:spcBef>
              <a:buFontTx/>
              <a:buChar char="•"/>
            </a:pPr>
            <a:r>
              <a:rPr lang="en-GB" sz="3200" b="1">
                <a:solidFill>
                  <a:schemeClr val="accent2"/>
                </a:solidFill>
                <a:latin typeface="Comic Sans MS" pitchFamily="66" charset="0"/>
              </a:rPr>
              <a:t>On the north side of the Trafalgar Square is the National Portrait Gallery.</a:t>
            </a:r>
            <a:endParaRPr lang="ru-RU" sz="3200" b="1">
              <a:solidFill>
                <a:schemeClr val="accent2"/>
              </a:solidFill>
              <a:latin typeface="Comic Sans MS" pitchFamily="66" charset="0"/>
            </a:endParaRPr>
          </a:p>
        </p:txBody>
      </p:sp>
      <p:pic>
        <p:nvPicPr>
          <p:cNvPr id="1026" name="Picture 2" descr="http://wiki.pippkro.ru/images/NationlaPortraitGallery-1-.jpg"/>
          <p:cNvPicPr>
            <a:picLocks noChangeAspect="1" noChangeArrowheads="1"/>
          </p:cNvPicPr>
          <p:nvPr/>
        </p:nvPicPr>
        <p:blipFill>
          <a:blip r:embed="rId4"/>
          <a:srcRect/>
          <a:stretch>
            <a:fillRect/>
          </a:stretch>
        </p:blipFill>
        <p:spPr bwMode="auto">
          <a:xfrm>
            <a:off x="3995738" y="2205038"/>
            <a:ext cx="4608512" cy="3455987"/>
          </a:xfrm>
          <a:prstGeom prst="rect">
            <a:avLst/>
          </a:prstGeom>
          <a:noFill/>
          <a:ln w="9525">
            <a:noFill/>
            <a:miter lim="800000"/>
            <a:headEnd/>
            <a:tailEnd/>
          </a:ln>
        </p:spPr>
      </p:pic>
      <p:pic>
        <p:nvPicPr>
          <p:cNvPr id="1028" name="Picture 4" descr="http://i1190.photobucket.com/albums/z446/atanina/2008_inside_the_National_Portrait_Gallery_London.jpg"/>
          <p:cNvPicPr>
            <a:picLocks noChangeAspect="1" noChangeArrowheads="1"/>
          </p:cNvPicPr>
          <p:nvPr/>
        </p:nvPicPr>
        <p:blipFill>
          <a:blip r:embed="rId5"/>
          <a:srcRect/>
          <a:stretch>
            <a:fillRect/>
          </a:stretch>
        </p:blipFill>
        <p:spPr bwMode="auto">
          <a:xfrm>
            <a:off x="539750" y="2708275"/>
            <a:ext cx="5145088" cy="385921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200"/>
                                        <p:tgtEl>
                                          <p:spTgt spid="2">
                                            <p:txEl>
                                              <p:pRg st="0" end="0"/>
                                            </p:txEl>
                                          </p:spTgt>
                                        </p:tgtEl>
                                        <p:attrNameLst>
                                          <p:attrName>style.color</p:attrName>
                                        </p:attrNameLst>
                                      </p:cBhvr>
                                      <p:tavLst>
                                        <p:tav tm="0">
                                          <p:val>
                                            <p:clrVal>
                                              <a:schemeClr val="accent2"/>
                                            </p:clrVal>
                                          </p:val>
                                        </p:tav>
                                        <p:tav tm="50000">
                                          <p:val>
                                            <p:clrVal>
                                              <a:schemeClr val="accent2"/>
                                            </p:clrVal>
                                          </p:val>
                                        </p:tav>
                                      </p:tavLst>
                                    </p:anim>
                                    <p:anim calcmode="discrete" valueType="clr">
                                      <p:cBhvr>
                                        <p:cTn id="8" dur="20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200"/>
                                        <p:tgtEl>
                                          <p:spTgt spid="2">
                                            <p:txEl>
                                              <p:pRg st="0" end="0"/>
                                            </p:txEl>
                                          </p:spTgt>
                                        </p:tgtEl>
                                        <p:attrNameLst>
                                          <p:attrName>fill.type</p:attrName>
                                        </p:attrNameLst>
                                      </p:cBhvr>
                                      <p:to>
                                        <p:strVal val="solid"/>
                                      </p:to>
                                    </p:set>
                                  </p:childTnLst>
                                </p:cTn>
                              </p:par>
                            </p:childTnLst>
                          </p:cTn>
                        </p:par>
                        <p:par>
                          <p:cTn id="10" fill="hold">
                            <p:stCondLst>
                              <p:cond delay="6400"/>
                            </p:stCondLst>
                            <p:childTnLst>
                              <p:par>
                                <p:cTn id="11" presetID="54" presetClass="entr" presetSubtype="0" accel="10000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strVal val="#ppt_w*0.05"/>
                                          </p:val>
                                        </p:tav>
                                        <p:tav tm="100000">
                                          <p:val>
                                            <p:strVal val="#ppt_w"/>
                                          </p:val>
                                        </p:tav>
                                      </p:tavLst>
                                    </p:anim>
                                    <p:anim calcmode="lin" valueType="num">
                                      <p:cBhvr>
                                        <p:cTn id="14" dur="500" fill="hold"/>
                                        <p:tgtEl>
                                          <p:spTgt spid="1026"/>
                                        </p:tgtEl>
                                        <p:attrNameLst>
                                          <p:attrName>ppt_h</p:attrName>
                                        </p:attrNameLst>
                                      </p:cBhvr>
                                      <p:tavLst>
                                        <p:tav tm="0">
                                          <p:val>
                                            <p:strVal val="#ppt_h"/>
                                          </p:val>
                                        </p:tav>
                                        <p:tav tm="100000">
                                          <p:val>
                                            <p:strVal val="#ppt_h"/>
                                          </p:val>
                                        </p:tav>
                                      </p:tavLst>
                                    </p:anim>
                                    <p:anim calcmode="lin" valueType="num">
                                      <p:cBhvr>
                                        <p:cTn id="15" dur="500" fill="hold"/>
                                        <p:tgtEl>
                                          <p:spTgt spid="1026"/>
                                        </p:tgtEl>
                                        <p:attrNameLst>
                                          <p:attrName>ppt_x</p:attrName>
                                        </p:attrNameLst>
                                      </p:cBhvr>
                                      <p:tavLst>
                                        <p:tav tm="0">
                                          <p:val>
                                            <p:strVal val="#ppt_x-.2"/>
                                          </p:val>
                                        </p:tav>
                                        <p:tav tm="100000">
                                          <p:val>
                                            <p:strVal val="#ppt_x"/>
                                          </p:val>
                                        </p:tav>
                                      </p:tavLst>
                                    </p:anim>
                                    <p:anim calcmode="lin" valueType="num">
                                      <p:cBhvr>
                                        <p:cTn id="16" dur="500" fill="hold"/>
                                        <p:tgtEl>
                                          <p:spTgt spid="1026"/>
                                        </p:tgtEl>
                                        <p:attrNameLst>
                                          <p:attrName>ppt_y</p:attrName>
                                        </p:attrNameLst>
                                      </p:cBhvr>
                                      <p:tavLst>
                                        <p:tav tm="0">
                                          <p:val>
                                            <p:strVal val="#ppt_y"/>
                                          </p:val>
                                        </p:tav>
                                        <p:tav tm="100000">
                                          <p:val>
                                            <p:strVal val="#ppt_y"/>
                                          </p:val>
                                        </p:tav>
                                      </p:tavLst>
                                    </p:anim>
                                    <p:animEffect transition="in" filter="fade">
                                      <p:cBhvr>
                                        <p:cTn id="17" dur="500"/>
                                        <p:tgtEl>
                                          <p:spTgt spid="1026"/>
                                        </p:tgtEl>
                                      </p:cBhvr>
                                    </p:animEffect>
                                  </p:childTnLst>
                                </p:cTn>
                              </p:par>
                            </p:childTnLst>
                          </p:cTn>
                        </p:par>
                        <p:par>
                          <p:cTn id="18" fill="hold">
                            <p:stCondLst>
                              <p:cond delay="6900"/>
                            </p:stCondLst>
                            <p:childTnLst>
                              <p:par>
                                <p:cTn id="19" presetID="2" presetClass="entr" presetSubtype="4"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body" idx="4294967295"/>
          </p:nvPr>
        </p:nvSpPr>
        <p:spPr/>
        <p:txBody>
          <a:bodyPr/>
          <a:lstStyle/>
          <a:p>
            <a:endParaRPr lang="ru-RU" smtClean="0"/>
          </a:p>
        </p:txBody>
      </p:sp>
      <p:pic>
        <p:nvPicPr>
          <p:cNvPr id="27650" name="Picture 3" descr="1271605022_doseng">
            <a:hlinkClick r:id="rId2"/>
          </p:cNvPr>
          <p:cNvPicPr>
            <a:picLocks noChangeAspect="1" noChangeArrowheads="1"/>
          </p:cNvPicPr>
          <p:nvPr/>
        </p:nvPicPr>
        <p:blipFill>
          <a:blip r:embed="rId3"/>
          <a:srcRect/>
          <a:stretch>
            <a:fillRect/>
          </a:stretch>
        </p:blipFill>
        <p:spPr bwMode="auto">
          <a:xfrm>
            <a:off x="-468313" y="0"/>
            <a:ext cx="9972676" cy="7180263"/>
          </a:xfrm>
          <a:prstGeom prst="rect">
            <a:avLst/>
          </a:prstGeom>
          <a:noFill/>
          <a:ln w="9525" algn="ctr">
            <a:noFill/>
            <a:miter lim="800000"/>
            <a:headEnd/>
            <a:tailEnd/>
          </a:ln>
        </p:spPr>
      </p:pic>
      <p:sp>
        <p:nvSpPr>
          <p:cNvPr id="27651" name="Text Box 5"/>
          <p:cNvSpPr txBox="1">
            <a:spLocks noChangeArrowheads="1"/>
          </p:cNvSpPr>
          <p:nvPr/>
        </p:nvSpPr>
        <p:spPr bwMode="auto">
          <a:xfrm>
            <a:off x="2771775" y="404813"/>
            <a:ext cx="38369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the West End</a:t>
            </a:r>
            <a:r>
              <a:rPr lang="ru-RU" sz="3600" b="1">
                <a:solidFill>
                  <a:schemeClr val="bg1"/>
                </a:solidFill>
                <a:latin typeface="Comic Sans MS" pitchFamily="66" charset="0"/>
              </a:rPr>
              <a:t> </a:t>
            </a:r>
          </a:p>
        </p:txBody>
      </p:sp>
      <p:sp>
        <p:nvSpPr>
          <p:cNvPr id="27652" name="Text Box 6"/>
          <p:cNvSpPr txBox="1">
            <a:spLocks noChangeArrowheads="1"/>
          </p:cNvSpPr>
          <p:nvPr/>
        </p:nvSpPr>
        <p:spPr bwMode="auto">
          <a:xfrm>
            <a:off x="-6157913" y="620713"/>
            <a:ext cx="5348288" cy="641350"/>
          </a:xfrm>
          <a:prstGeom prst="rect">
            <a:avLst/>
          </a:prstGeom>
          <a:noFill/>
          <a:ln w="9525" algn="ctr">
            <a:noFill/>
            <a:miter lim="800000"/>
            <a:headEnd/>
            <a:tailEnd/>
          </a:ln>
        </p:spPr>
        <p:txBody>
          <a:bodyPr>
            <a:spAutoFit/>
          </a:bodyPr>
          <a:lstStyle/>
          <a:p>
            <a:pPr algn="ctr"/>
            <a:r>
              <a:rPr lang="en-GB" sz="3600" b="1">
                <a:solidFill>
                  <a:schemeClr val="bg1"/>
                </a:solidFill>
                <a:latin typeface="Comic Sans MS" pitchFamily="66" charset="0"/>
              </a:rPr>
              <a:t>and the East End</a:t>
            </a:r>
            <a:r>
              <a:rPr lang="ru-RU" sz="3600" b="1">
                <a:solidFill>
                  <a:schemeClr val="bg1"/>
                </a:solidFill>
                <a:latin typeface="Comic Sans MS" pitchFamily="66" charset="0"/>
              </a:rPr>
              <a:t> </a:t>
            </a:r>
          </a:p>
        </p:txBody>
      </p:sp>
      <p:sp>
        <p:nvSpPr>
          <p:cNvPr id="2" name="Rectangle 7"/>
          <p:cNvSpPr>
            <a:spLocks noChangeArrowheads="1"/>
          </p:cNvSpPr>
          <p:nvPr/>
        </p:nvSpPr>
        <p:spPr bwMode="auto">
          <a:xfrm>
            <a:off x="0" y="1071563"/>
            <a:ext cx="9324975" cy="2420937"/>
          </a:xfrm>
          <a:prstGeom prst="rect">
            <a:avLst/>
          </a:prstGeom>
          <a:noFill/>
          <a:ln w="9525" algn="ctr">
            <a:noFill/>
            <a:miter lim="800000"/>
            <a:headEnd/>
            <a:tailEnd/>
          </a:ln>
        </p:spPr>
        <p:txBody>
          <a:bodyPr/>
          <a:lstStyle/>
          <a:p>
            <a:pPr algn="ctr"/>
            <a:r>
              <a:rPr lang="en-GB" sz="3200" b="1">
                <a:solidFill>
                  <a:schemeClr val="accent2"/>
                </a:solidFill>
                <a:latin typeface="Comic Sans MS" pitchFamily="66" charset="0"/>
              </a:rPr>
              <a:t>Not far away is the British Museum — the biggest museum in London. It contains a priceless collection of ancient manuscripts, coins, sculptures, etc, and is also famous for its library.</a:t>
            </a:r>
            <a:endParaRPr lang="ru-RU" sz="3200" b="1">
              <a:solidFill>
                <a:schemeClr val="accent2"/>
              </a:solidFill>
              <a:latin typeface="Comic Sans MS" pitchFamily="66" charset="0"/>
            </a:endParaRPr>
          </a:p>
        </p:txBody>
      </p:sp>
      <p:pic>
        <p:nvPicPr>
          <p:cNvPr id="3" name="Picture 2" descr="http://www.e-architect.co.uk/images/jpgs/london/british_museum_i010710_tbm.jpg"/>
          <p:cNvPicPr>
            <a:picLocks noChangeAspect="1" noChangeArrowheads="1"/>
          </p:cNvPicPr>
          <p:nvPr/>
        </p:nvPicPr>
        <p:blipFill>
          <a:blip r:embed="rId4"/>
          <a:srcRect/>
          <a:stretch>
            <a:fillRect/>
          </a:stretch>
        </p:blipFill>
        <p:spPr bwMode="auto">
          <a:xfrm>
            <a:off x="500063" y="1428750"/>
            <a:ext cx="6327775" cy="5076825"/>
          </a:xfrm>
          <a:prstGeom prst="rect">
            <a:avLst/>
          </a:prstGeom>
          <a:noFill/>
          <a:ln w="9525">
            <a:noFill/>
            <a:miter lim="800000"/>
            <a:headEnd/>
            <a:tailEnd/>
          </a:ln>
        </p:spPr>
      </p:pic>
      <p:pic>
        <p:nvPicPr>
          <p:cNvPr id="4" name="Picture 4" descr="http://img808.imageshack.us/img808/9655/55142785.jpg"/>
          <p:cNvPicPr>
            <a:picLocks noChangeAspect="1" noChangeArrowheads="1"/>
          </p:cNvPicPr>
          <p:nvPr/>
        </p:nvPicPr>
        <p:blipFill>
          <a:blip r:embed="rId5"/>
          <a:srcRect/>
          <a:stretch>
            <a:fillRect/>
          </a:stretch>
        </p:blipFill>
        <p:spPr bwMode="auto">
          <a:xfrm>
            <a:off x="2195513" y="1989138"/>
            <a:ext cx="6527800" cy="4354512"/>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200"/>
                                        <p:tgtEl>
                                          <p:spTgt spid="2">
                                            <p:txEl>
                                              <p:pRg st="0" end="0"/>
                                            </p:txEl>
                                          </p:spTgt>
                                        </p:tgtEl>
                                        <p:attrNameLst>
                                          <p:attrName>style.color</p:attrName>
                                        </p:attrNameLst>
                                      </p:cBhvr>
                                      <p:tavLst>
                                        <p:tav tm="0">
                                          <p:val>
                                            <p:clrVal>
                                              <a:schemeClr val="accent2"/>
                                            </p:clrVal>
                                          </p:val>
                                        </p:tav>
                                        <p:tav tm="50000">
                                          <p:val>
                                            <p:clrVal>
                                              <a:schemeClr val="accent2"/>
                                            </p:clrVal>
                                          </p:val>
                                        </p:tav>
                                      </p:tavLst>
                                    </p:anim>
                                    <p:anim calcmode="discrete" valueType="clr">
                                      <p:cBhvr>
                                        <p:cTn id="8" dur="20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200"/>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D:\Desktop\подготовка к презентации\климат 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4" name="TextBox 3"/>
          <p:cNvSpPr txBox="1">
            <a:spLocks noChangeArrowheads="1"/>
          </p:cNvSpPr>
          <p:nvPr/>
        </p:nvSpPr>
        <p:spPr bwMode="auto">
          <a:xfrm>
            <a:off x="323850" y="260350"/>
            <a:ext cx="8532813" cy="2216150"/>
          </a:xfrm>
          <a:prstGeom prst="rect">
            <a:avLst/>
          </a:prstGeom>
          <a:noFill/>
          <a:ln w="9525">
            <a:noFill/>
            <a:miter lim="800000"/>
            <a:headEnd/>
            <a:tailEnd/>
          </a:ln>
        </p:spPr>
        <p:txBody>
          <a:bodyPr>
            <a:spAutoFit/>
          </a:bodyPr>
          <a:lstStyle/>
          <a:p>
            <a:r>
              <a:rPr lang="en-US" sz="4000" b="1">
                <a:solidFill>
                  <a:srgbClr val="FF0000"/>
                </a:solidFill>
                <a:latin typeface="Comic Sans MS" pitchFamily="66" charset="0"/>
              </a:rPr>
              <a:t>The British Isles which are surrounded by the ocean have an insular climate.</a:t>
            </a:r>
            <a:endParaRPr lang="ru-RU" sz="4000" b="1">
              <a:solidFill>
                <a:srgbClr val="FF0000"/>
              </a:solidFill>
              <a:latin typeface="Comic Sans MS" pitchFamily="66" charset="0"/>
            </a:endParaRPr>
          </a:p>
          <a:p>
            <a:endParaRPr lang="ru-RU">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2339975" y="6858000"/>
            <a:ext cx="8229600" cy="1143000"/>
          </a:xfrm>
        </p:spPr>
        <p:txBody>
          <a:bodyPr/>
          <a:lstStyle/>
          <a:p>
            <a:endParaRPr lang="ru-RU" smtClean="0"/>
          </a:p>
        </p:txBody>
      </p:sp>
      <p:sp>
        <p:nvSpPr>
          <p:cNvPr id="28675" name="Rectangle 3"/>
          <p:cNvSpPr>
            <a:spLocks noGrp="1" noChangeArrowheads="1"/>
          </p:cNvSpPr>
          <p:nvPr>
            <p:ph type="body" idx="1"/>
          </p:nvPr>
        </p:nvSpPr>
        <p:spPr>
          <a:xfrm>
            <a:off x="539750" y="620713"/>
            <a:ext cx="8229600" cy="4525962"/>
          </a:xfrm>
        </p:spPr>
        <p:txBody>
          <a:bodyPr/>
          <a:lstStyle/>
          <a:p>
            <a:r>
              <a:rPr lang="en-US" smtClean="0">
                <a:solidFill>
                  <a:schemeClr val="bg1"/>
                </a:solidFill>
              </a:rPr>
              <a:t>There are 3 things that chiefly determine the climate of the United Kingdom: the position of the islands in the temperate belt; the fact that the prevailing winds blow from the west and south-west and the warm current — the Gulf Stream that flows from the Gulf of Mexico along the western shores of England.</a:t>
            </a:r>
            <a:endParaRPr lang="ru-RU" smtClean="0">
              <a:solidFill>
                <a:schemeClr val="bg1"/>
              </a:solidFill>
            </a:endParaRPr>
          </a:p>
        </p:txBody>
      </p:sp>
      <p:sp>
        <p:nvSpPr>
          <p:cNvPr id="5" name="Содержимое 3"/>
          <p:cNvSpPr txBox="1">
            <a:spLocks/>
          </p:cNvSpPr>
          <p:nvPr/>
        </p:nvSpPr>
        <p:spPr bwMode="auto">
          <a:xfrm>
            <a:off x="468313" y="620713"/>
            <a:ext cx="8229600" cy="4525962"/>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kern="0" dirty="0">
                <a:solidFill>
                  <a:schemeClr val="bg1"/>
                </a:solidFill>
                <a:latin typeface="+mn-lt"/>
                <a:cs typeface="+mn-cs"/>
              </a:rPr>
              <a:t>All these features make the climate more moderate, without striking difference between seasons. It is not very cold in winter and never very hot in summer.</a:t>
            </a:r>
            <a:endParaRPr lang="ru-RU" sz="3200" kern="0" dirty="0">
              <a:solidFill>
                <a:schemeClr val="bg1"/>
              </a:solidFill>
              <a:latin typeface="+mn-lt"/>
              <a:cs typeface="+mn-cs"/>
            </a:endParaRPr>
          </a:p>
          <a:p>
            <a:pPr marL="342900" indent="-342900" eaLnBrk="0" hangingPunct="0">
              <a:spcBef>
                <a:spcPct val="20000"/>
              </a:spcBef>
              <a:buFontTx/>
              <a:buChar char="•"/>
              <a:defRPr/>
            </a:pPr>
            <a:endParaRPr lang="ru-RU" sz="3200" kern="0" dirty="0">
              <a:solidFill>
                <a:schemeClr val="bg1"/>
              </a:solidFill>
              <a:latin typeface="+mn-lt"/>
              <a:cs typeface="+mn-cs"/>
            </a:endParaRPr>
          </a:p>
        </p:txBody>
      </p:sp>
      <p:pic>
        <p:nvPicPr>
          <p:cNvPr id="2050" name="Picture 2" descr="D:\Desktop\подготовка к презентации\gif\853050789.gif"/>
          <p:cNvPicPr>
            <a:picLocks noChangeAspect="1" noChangeArrowheads="1" noCrop="1"/>
          </p:cNvPicPr>
          <p:nvPr/>
        </p:nvPicPr>
        <p:blipFill>
          <a:blip r:embed="rId2"/>
          <a:srcRect/>
          <a:stretch>
            <a:fillRect/>
          </a:stretch>
        </p:blipFill>
        <p:spPr bwMode="auto">
          <a:xfrm>
            <a:off x="3357563" y="3929063"/>
            <a:ext cx="2520950" cy="22685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xit" presetSubtype="0" decel="100000" fill="hold" grpId="0" nodeType="clickEffect">
                                  <p:stCondLst>
                                    <p:cond delay="0"/>
                                  </p:stCondLst>
                                  <p:childTnLst>
                                    <p:anim calcmode="lin" valueType="num">
                                      <p:cBhvr>
                                        <p:cTn id="6" dur="500"/>
                                        <p:tgtEl>
                                          <p:spTgt spid="28675">
                                            <p:txEl>
                                              <p:pRg st="0" end="0"/>
                                            </p:txEl>
                                          </p:spTgt>
                                        </p:tgtEl>
                                        <p:attrNameLst>
                                          <p:attrName>ppt_w</p:attrName>
                                        </p:attrNameLst>
                                      </p:cBhvr>
                                      <p:tavLst>
                                        <p:tav tm="0">
                                          <p:val>
                                            <p:strVal val="ppt_w"/>
                                          </p:val>
                                        </p:tav>
                                        <p:tav tm="100000">
                                          <p:val>
                                            <p:strVal val="ppt_w*0.05"/>
                                          </p:val>
                                        </p:tav>
                                      </p:tavLst>
                                    </p:anim>
                                    <p:anim calcmode="lin" valueType="num">
                                      <p:cBhvr>
                                        <p:cTn id="7" dur="500"/>
                                        <p:tgtEl>
                                          <p:spTgt spid="28675">
                                            <p:txEl>
                                              <p:pRg st="0" end="0"/>
                                            </p:txEl>
                                          </p:spTgt>
                                        </p:tgtEl>
                                        <p:attrNameLst>
                                          <p:attrName>ppt_h</p:attrName>
                                        </p:attrNameLst>
                                      </p:cBhvr>
                                      <p:tavLst>
                                        <p:tav tm="0">
                                          <p:val>
                                            <p:strVal val="ppt_h"/>
                                          </p:val>
                                        </p:tav>
                                        <p:tav tm="100000">
                                          <p:val>
                                            <p:strVal val="ppt_h"/>
                                          </p:val>
                                        </p:tav>
                                      </p:tavLst>
                                    </p:anim>
                                    <p:anim calcmode="lin" valueType="num">
                                      <p:cBhvr>
                                        <p:cTn id="8" dur="500"/>
                                        <p:tgtEl>
                                          <p:spTgt spid="28675">
                                            <p:txEl>
                                              <p:pRg st="0" end="0"/>
                                            </p:txEl>
                                          </p:spTgt>
                                        </p:tgtEl>
                                        <p:attrNameLst>
                                          <p:attrName>ppt_x</p:attrName>
                                        </p:attrNameLst>
                                      </p:cBhvr>
                                      <p:tavLst>
                                        <p:tav tm="0">
                                          <p:val>
                                            <p:strVal val="ppt_x"/>
                                          </p:val>
                                        </p:tav>
                                        <p:tav tm="100000">
                                          <p:val>
                                            <p:strVal val="ppt_x-.2"/>
                                          </p:val>
                                        </p:tav>
                                      </p:tavLst>
                                    </p:anim>
                                    <p:anim calcmode="lin" valueType="num">
                                      <p:cBhvr>
                                        <p:cTn id="9" dur="500"/>
                                        <p:tgtEl>
                                          <p:spTgt spid="28675">
                                            <p:txEl>
                                              <p:pRg st="0" end="0"/>
                                            </p:txEl>
                                          </p:spTgt>
                                        </p:tgtEl>
                                        <p:attrNameLst>
                                          <p:attrName>ppt_y</p:attrName>
                                        </p:attrNameLst>
                                      </p:cBhvr>
                                      <p:tavLst>
                                        <p:tav tm="0">
                                          <p:val>
                                            <p:strVal val="ppt_y"/>
                                          </p:val>
                                        </p:tav>
                                        <p:tav tm="100000">
                                          <p:val>
                                            <p:strVal val="ppt_y"/>
                                          </p:val>
                                        </p:tav>
                                      </p:tavLst>
                                    </p:anim>
                                    <p:animEffect transition="out" filter="fade">
                                      <p:cBhvr>
                                        <p:cTn id="10" dur="500"/>
                                        <p:tgtEl>
                                          <p:spTgt spid="28675">
                                            <p:txEl>
                                              <p:pRg st="0" end="0"/>
                                            </p:txEl>
                                          </p:spTgt>
                                        </p:tgtEl>
                                      </p:cBhvr>
                                    </p:animEffect>
                                    <p:set>
                                      <p:cBhvr>
                                        <p:cTn id="11" dur="1" fill="hold">
                                          <p:stCondLst>
                                            <p:cond delay="499"/>
                                          </p:stCondLst>
                                        </p:cTn>
                                        <p:tgtEl>
                                          <p:spTgt spid="28675">
                                            <p:txEl>
                                              <p:pRg st="0" end="0"/>
                                            </p:txEl>
                                          </p:spTgt>
                                        </p:tgtEl>
                                        <p:attrNameLst>
                                          <p:attrName>style.visibility</p:attrName>
                                        </p:attrNameLst>
                                      </p:cBhvr>
                                      <p:to>
                                        <p:strVal val="hidden"/>
                                      </p:to>
                                    </p:set>
                                  </p:childTnLst>
                                </p:cTn>
                              </p:par>
                            </p:childTnLst>
                          </p:cTn>
                        </p:par>
                        <p:par>
                          <p:cTn id="12" fill="hold">
                            <p:stCondLst>
                              <p:cond delay="500"/>
                            </p:stCondLst>
                            <p:childTnLst>
                              <p:par>
                                <p:cTn id="13" presetID="2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par>
                                <p:cTn id="18" presetID="1"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endParaRPr lang="ru-RU" smtClean="0"/>
          </a:p>
        </p:txBody>
      </p:sp>
      <p:sp>
        <p:nvSpPr>
          <p:cNvPr id="7" name="Содержимое 2"/>
          <p:cNvSpPr txBox="1">
            <a:spLocks/>
          </p:cNvSpPr>
          <p:nvPr/>
        </p:nvSpPr>
        <p:spPr bwMode="auto">
          <a:xfrm>
            <a:off x="684213" y="908050"/>
            <a:ext cx="8229600" cy="4525963"/>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kern="0" dirty="0">
                <a:solidFill>
                  <a:schemeClr val="bg1"/>
                </a:solidFill>
                <a:latin typeface="Comic Sans MS" pitchFamily="66" charset="0"/>
                <a:cs typeface="+mn-cs"/>
              </a:rPr>
              <a:t>So, the British ports are ice-free and its rivers are not frozen throughout the year. The weather on the British Isles has a bad reputation. It is very changeable and fickle. The British say that there is a climate in other countries, but we have just weather. If you don't like the weather in England, just wait a few minutes.</a:t>
            </a:r>
            <a:endParaRPr lang="ru-RU" sz="3200" kern="0" dirty="0">
              <a:solidFill>
                <a:schemeClr val="bg1"/>
              </a:solidFill>
              <a:latin typeface="Comic Sans MS" pitchFamily="66" charset="0"/>
              <a:cs typeface="+mn-cs"/>
            </a:endParaRPr>
          </a:p>
          <a:p>
            <a:pPr marL="342900" indent="-342900" eaLnBrk="0" hangingPunct="0">
              <a:spcBef>
                <a:spcPct val="20000"/>
              </a:spcBef>
              <a:buFontTx/>
              <a:buChar char="•"/>
              <a:defRPr/>
            </a:pPr>
            <a:endParaRPr lang="ru-RU" sz="3200" kern="0" dirty="0">
              <a:latin typeface="+mn-lt"/>
              <a:cs typeface="+mn-cs"/>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endParaRPr lang="ru-RU" smtClean="0"/>
          </a:p>
        </p:txBody>
      </p:sp>
      <p:pic>
        <p:nvPicPr>
          <p:cNvPr id="31746" name="Picture 4" descr="http://oevrope.ru/images/5397_2.jpg"/>
          <p:cNvPicPr>
            <a:picLocks noChangeAspect="1" noChangeArrowheads="1"/>
          </p:cNvPicPr>
          <p:nvPr/>
        </p:nvPicPr>
        <p:blipFill>
          <a:blip r:embed="rId2"/>
          <a:srcRect/>
          <a:stretch>
            <a:fillRect/>
          </a:stretch>
        </p:blipFill>
        <p:spPr bwMode="auto">
          <a:xfrm>
            <a:off x="-252413" y="0"/>
            <a:ext cx="9801226" cy="6858000"/>
          </a:xfrm>
          <a:prstGeom prst="rect">
            <a:avLst/>
          </a:prstGeom>
          <a:noFill/>
          <a:ln w="9525">
            <a:noFill/>
            <a:miter lim="800000"/>
            <a:headEnd/>
            <a:tailEnd/>
          </a:ln>
        </p:spPr>
      </p:pic>
      <p:sp>
        <p:nvSpPr>
          <p:cNvPr id="31747" name="Содержимое 7"/>
          <p:cNvSpPr>
            <a:spLocks noGrp="1"/>
          </p:cNvSpPr>
          <p:nvPr>
            <p:ph idx="1"/>
          </p:nvPr>
        </p:nvSpPr>
        <p:spPr/>
        <p:txBody>
          <a:bodyPr/>
          <a:lstStyle/>
          <a:p>
            <a:endParaRPr lang="ru-RU" smtClean="0"/>
          </a:p>
        </p:txBody>
      </p:sp>
      <p:sp>
        <p:nvSpPr>
          <p:cNvPr id="9" name="Содержимое 4"/>
          <p:cNvSpPr txBox="1">
            <a:spLocks/>
          </p:cNvSpPr>
          <p:nvPr/>
        </p:nvSpPr>
        <p:spPr bwMode="auto">
          <a:xfrm>
            <a:off x="539750" y="620713"/>
            <a:ext cx="8229600" cy="4525962"/>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800" b="1" kern="0" dirty="0">
                <a:solidFill>
                  <a:srgbClr val="0070C0"/>
                </a:solidFill>
                <a:latin typeface="Comic Sans MS" pitchFamily="66" charset="0"/>
                <a:cs typeface="+mn-cs"/>
              </a:rPr>
              <a:t>So, the British ports are ice-free and its rivers are not frozen throughout the year. The weather on the British Isles has a bad reputation. It is very changeable and fickle. The British say that there is a climate in other countries, but we have just weather. If you don't like the weather in England, just wait a few minutes.</a:t>
            </a:r>
          </a:p>
          <a:p>
            <a:pPr marL="342900" indent="-342900" eaLnBrk="0" hangingPunct="0">
              <a:spcBef>
                <a:spcPct val="20000"/>
              </a:spcBef>
              <a:buFontTx/>
              <a:buChar char="•"/>
              <a:defRPr/>
            </a:pPr>
            <a:r>
              <a:rPr lang="en-US" sz="2800" b="1" kern="0" dirty="0">
                <a:solidFill>
                  <a:srgbClr val="0070C0"/>
                </a:solidFill>
                <a:latin typeface="Comic Sans MS" pitchFamily="66" charset="0"/>
                <a:cs typeface="+mn-cs"/>
              </a:rPr>
              <a:t>It rains very often in all seasons in Great Britain. Autumn and winter are the wettest. The sky is usually grey and cold winds blow.</a:t>
            </a:r>
            <a:endParaRPr lang="ru-RU" sz="2800" b="1" kern="0" dirty="0">
              <a:solidFill>
                <a:srgbClr val="0070C0"/>
              </a:solidFill>
              <a:latin typeface="Comic Sans MS" pitchFamily="66" charset="0"/>
              <a:cs typeface="+mn-cs"/>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68313" y="404813"/>
            <a:ext cx="8229600" cy="1143000"/>
          </a:xfrm>
        </p:spPr>
        <p:txBody>
          <a:bodyPr/>
          <a:lstStyle/>
          <a:p>
            <a:pPr eaLnBrk="1" hangingPunct="1"/>
            <a:r>
              <a:rPr lang="es-UY" smtClean="0">
                <a:solidFill>
                  <a:schemeClr val="tx1"/>
                </a:solidFill>
              </a:rPr>
              <a:t>Title</a:t>
            </a:r>
            <a:endParaRPr lang="es-ES" smtClean="0">
              <a:solidFill>
                <a:schemeClr val="tx1"/>
              </a:solidFill>
            </a:endParaRPr>
          </a:p>
        </p:txBody>
      </p:sp>
      <p:pic>
        <p:nvPicPr>
          <p:cNvPr id="14338" name="Picture 4" descr="muk"/>
          <p:cNvPicPr>
            <a:picLocks noChangeAspect="1" noChangeArrowheads="1"/>
          </p:cNvPicPr>
          <p:nvPr/>
        </p:nvPicPr>
        <p:blipFill>
          <a:blip r:embed="rId2"/>
          <a:srcRect/>
          <a:stretch>
            <a:fillRect/>
          </a:stretch>
        </p:blipFill>
        <p:spPr bwMode="auto">
          <a:xfrm>
            <a:off x="3779838" y="549275"/>
            <a:ext cx="4857750" cy="5800725"/>
          </a:xfrm>
          <a:prstGeom prst="rect">
            <a:avLst/>
          </a:prstGeom>
          <a:noFill/>
          <a:ln w="9525">
            <a:noFill/>
            <a:miter lim="800000"/>
            <a:headEnd/>
            <a:tailEnd/>
          </a:ln>
        </p:spPr>
      </p:pic>
      <p:sp>
        <p:nvSpPr>
          <p:cNvPr id="14341" name="Rectangle 3"/>
          <p:cNvSpPr>
            <a:spLocks noChangeArrowheads="1"/>
          </p:cNvSpPr>
          <p:nvPr/>
        </p:nvSpPr>
        <p:spPr bwMode="auto">
          <a:xfrm>
            <a:off x="539750" y="692150"/>
            <a:ext cx="3095625" cy="4103688"/>
          </a:xfrm>
          <a:prstGeom prst="rect">
            <a:avLst/>
          </a:prstGeom>
          <a:noFill/>
          <a:ln w="9525">
            <a:noFill/>
            <a:miter lim="800000"/>
            <a:headEnd/>
            <a:tailEnd/>
          </a:ln>
        </p:spPr>
        <p:txBody>
          <a:bodyPr/>
          <a:lstStyle/>
          <a:p>
            <a:pPr marL="342900" indent="-342900">
              <a:spcBef>
                <a:spcPct val="20000"/>
              </a:spcBef>
            </a:pPr>
            <a:r>
              <a:rPr lang="en-US" sz="2400">
                <a:solidFill>
                  <a:schemeClr val="bg1"/>
                </a:solidFill>
                <a:latin typeface="Comic Sans MS" pitchFamily="66" charset="0"/>
              </a:rPr>
              <a:t>The UK lies on the British Isles. The two main islands are: Great Britain and Ireland. They are separated from the continent by the English Channel and the Strait of Dover. </a:t>
            </a:r>
          </a:p>
        </p:txBody>
      </p:sp>
      <p:sp>
        <p:nvSpPr>
          <p:cNvPr id="2" name="Rectangle 3"/>
          <p:cNvSpPr>
            <a:spLocks noChangeArrowheads="1"/>
          </p:cNvSpPr>
          <p:nvPr/>
        </p:nvSpPr>
        <p:spPr bwMode="auto">
          <a:xfrm>
            <a:off x="611188" y="692150"/>
            <a:ext cx="3095625" cy="4103688"/>
          </a:xfrm>
          <a:prstGeom prst="rect">
            <a:avLst/>
          </a:prstGeom>
          <a:noFill/>
          <a:ln w="9525">
            <a:noFill/>
            <a:miter lim="800000"/>
            <a:headEnd/>
            <a:tailEnd/>
          </a:ln>
        </p:spPr>
        <p:txBody>
          <a:bodyPr/>
          <a:lstStyle/>
          <a:p>
            <a:pPr marL="342900" indent="-342900">
              <a:spcBef>
                <a:spcPct val="20000"/>
              </a:spcBef>
            </a:pPr>
            <a:r>
              <a:rPr lang="ru-RU" sz="2800">
                <a:latin typeface="Comic Sans MS" pitchFamily="66" charset="0"/>
              </a:rPr>
              <a:t>   </a:t>
            </a:r>
            <a:r>
              <a:rPr lang="en-US" sz="2800">
                <a:solidFill>
                  <a:schemeClr val="bg1"/>
                </a:solidFill>
                <a:latin typeface="Comic Sans MS" pitchFamily="66" charset="0"/>
              </a:rPr>
              <a:t>The United</a:t>
            </a:r>
            <a:r>
              <a:rPr lang="ru-RU" sz="2800">
                <a:solidFill>
                  <a:schemeClr val="bg1"/>
                </a:solidFill>
                <a:latin typeface="Comic Sans MS" pitchFamily="66" charset="0"/>
              </a:rPr>
              <a:t> </a:t>
            </a:r>
            <a:r>
              <a:rPr lang="en-US" sz="2800">
                <a:solidFill>
                  <a:schemeClr val="bg1"/>
                </a:solidFill>
                <a:latin typeface="Comic Sans MS" pitchFamily="66" charset="0"/>
              </a:rPr>
              <a:t>Kingdom of Great Britain and Northern Ireland is situated off the Northwest coast of Europe</a:t>
            </a:r>
            <a:r>
              <a:rPr lang="en-US" sz="2600">
                <a:solidFill>
                  <a:schemeClr val="bg1"/>
                </a:solidFill>
                <a:latin typeface="Comic Sans MS" pitchFamily="66" charset="0"/>
              </a:rPr>
              <a:t>.</a:t>
            </a:r>
            <a:r>
              <a:rPr lang="en-US" sz="3200">
                <a:solidFill>
                  <a:schemeClr val="bg1"/>
                </a:solidFill>
                <a:latin typeface="Comic Sans MS" pitchFamily="66" charset="0"/>
              </a:rPr>
              <a:t> </a:t>
            </a:r>
            <a:endParaRPr lang="es-ES" sz="3200">
              <a:solidFill>
                <a:schemeClr val="bg1"/>
              </a:solidFill>
              <a:latin typeface="Comic Sans MS" pitchFamily="66" charset="0"/>
            </a:endParaRPr>
          </a:p>
        </p:txBody>
      </p:sp>
      <p:sp>
        <p:nvSpPr>
          <p:cNvPr id="3" name="Rectangle 3"/>
          <p:cNvSpPr>
            <a:spLocks noChangeArrowheads="1"/>
          </p:cNvSpPr>
          <p:nvPr/>
        </p:nvSpPr>
        <p:spPr bwMode="auto">
          <a:xfrm>
            <a:off x="611188" y="765175"/>
            <a:ext cx="3095625" cy="4103688"/>
          </a:xfrm>
          <a:prstGeom prst="rect">
            <a:avLst/>
          </a:prstGeom>
          <a:noFill/>
          <a:ln w="9525">
            <a:noFill/>
            <a:miter lim="800000"/>
            <a:headEnd/>
            <a:tailEnd/>
          </a:ln>
        </p:spPr>
        <p:txBody>
          <a:bodyPr/>
          <a:lstStyle/>
          <a:p>
            <a:pPr marL="342900" indent="-342900">
              <a:spcBef>
                <a:spcPct val="20000"/>
              </a:spcBef>
            </a:pPr>
            <a:r>
              <a:rPr lang="en-US" sz="2400">
                <a:solidFill>
                  <a:schemeClr val="bg1"/>
                </a:solidFill>
                <a:latin typeface="Comic Sans MS" pitchFamily="66" charset="0"/>
              </a:rPr>
              <a:t>The west coast of the country is washed by the Atlantic Ocean and the Irish Sea, the east coast is washed by the North Sea.</a:t>
            </a:r>
          </a:p>
          <a:p>
            <a:pPr marL="342900" indent="-342900">
              <a:spcBef>
                <a:spcPct val="20000"/>
              </a:spcBef>
            </a:pPr>
            <a:endParaRPr lang="es-ES" sz="4000">
              <a:solidFill>
                <a:schemeClr val="bg1"/>
              </a:solidFill>
              <a:latin typeface="Comic Sans MS" pitchFamily="66"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grpId="1" nodeType="clickEffect">
                                  <p:stCondLst>
                                    <p:cond delay="0"/>
                                  </p:stCondLst>
                                  <p:childTnLst>
                                    <p:animScale>
                                      <p:cBhvr>
                                        <p:cTn id="6"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2"/>
                                        </p:tgtEl>
                                        <p:attrNameLst>
                                          <p:attrName>ppt_x</p:attrName>
                                          <p:attrName>ppt_y</p:attrName>
                                        </p:attrNameLst>
                                      </p:cBhvr>
                                    </p:animMotion>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341"/>
                                        </p:tgtEl>
                                        <p:attrNameLst>
                                          <p:attrName>style.visibility</p:attrName>
                                        </p:attrNameLst>
                                      </p:cBhvr>
                                      <p:to>
                                        <p:strVal val="visible"/>
                                      </p:to>
                                    </p:set>
                                    <p:anim calcmode="lin" valueType="num">
                                      <p:cBhvr>
                                        <p:cTn id="14" dur="1000" fill="hold"/>
                                        <p:tgtEl>
                                          <p:spTgt spid="14341"/>
                                        </p:tgtEl>
                                        <p:attrNameLst>
                                          <p:attrName>ppt_x</p:attrName>
                                        </p:attrNameLst>
                                      </p:cBhvr>
                                      <p:tavLst>
                                        <p:tav tm="0">
                                          <p:val>
                                            <p:strVal val="#ppt_x-.2"/>
                                          </p:val>
                                        </p:tav>
                                        <p:tav tm="100000">
                                          <p:val>
                                            <p:strVal val="#ppt_x"/>
                                          </p:val>
                                        </p:tav>
                                      </p:tavLst>
                                    </p:anim>
                                    <p:anim calcmode="lin" valueType="num">
                                      <p:cBhvr>
                                        <p:cTn id="15" dur="1000" fill="hold"/>
                                        <p:tgtEl>
                                          <p:spTgt spid="1434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341"/>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xit" presetSubtype="0" fill="hold" grpId="2" nodeType="clickEffect">
                                  <p:stCondLst>
                                    <p:cond delay="0"/>
                                  </p:stCondLst>
                                  <p:childTnLst>
                                    <p:animScale>
                                      <p:cBhvr>
                                        <p:cTn id="20" dur="1000" accel="50000">
                                          <p:stCondLst>
                                            <p:cond delay="0"/>
                                          </p:stCondLst>
                                        </p:cTn>
                                        <p:tgtEl>
                                          <p:spTgt spid="1434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1" dur="1000" accel="50000">
                                          <p:stCondLst>
                                            <p:cond delay="0"/>
                                          </p:stCondLst>
                                        </p:cTn>
                                        <p:tgtEl>
                                          <p:spTgt spid="14341"/>
                                        </p:tgtEl>
                                        <p:attrNameLst>
                                          <p:attrName>ppt_x</p:attrName>
                                          <p:attrName>ppt_y</p:attrName>
                                        </p:attrNameLst>
                                      </p:cBhvr>
                                    </p:animMotion>
                                    <p:animEffect transition="out" filter="fade">
                                      <p:cBhvr>
                                        <p:cTn id="22" dur="1000"/>
                                        <p:tgtEl>
                                          <p:spTgt spid="14341"/>
                                        </p:tgtEl>
                                      </p:cBhvr>
                                    </p:animEffect>
                                    <p:set>
                                      <p:cBhvr>
                                        <p:cTn id="23" dur="1" fill="hold">
                                          <p:stCondLst>
                                            <p:cond delay="999"/>
                                          </p:stCondLst>
                                        </p:cTn>
                                        <p:tgtEl>
                                          <p:spTgt spid="1434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ppt_x</p:attrName>
                                        </p:attrNameLst>
                                      </p:cBhvr>
                                      <p:tavLst>
                                        <p:tav tm="0">
                                          <p:val>
                                            <p:strVal val="#ppt_x-.2"/>
                                          </p:val>
                                        </p:tav>
                                        <p:tav tm="100000">
                                          <p:val>
                                            <p:strVal val="#ppt_x"/>
                                          </p:val>
                                        </p:tav>
                                      </p:tavLst>
                                    </p:anim>
                                    <p:anim calcmode="lin" valueType="num">
                                      <p:cBhvr>
                                        <p:cTn id="2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1" grpId="2"/>
      <p:bldP spid="2" grpId="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endParaRPr lang="ru-RU" smtClean="0"/>
          </a:p>
        </p:txBody>
      </p:sp>
      <p:pic>
        <p:nvPicPr>
          <p:cNvPr id="32770" name="Picture 4" descr="http://globalist.org.ua/images/52107_2.jpg"/>
          <p:cNvPicPr>
            <a:picLocks noChangeAspect="1" noChangeArrowheads="1"/>
          </p:cNvPicPr>
          <p:nvPr/>
        </p:nvPicPr>
        <p:blipFill>
          <a:blip r:embed="rId2"/>
          <a:srcRect/>
          <a:stretch>
            <a:fillRect/>
          </a:stretch>
        </p:blipFill>
        <p:spPr bwMode="auto">
          <a:xfrm>
            <a:off x="-900113" y="0"/>
            <a:ext cx="11449051" cy="7245350"/>
          </a:xfrm>
          <a:prstGeom prst="rect">
            <a:avLst/>
          </a:prstGeom>
          <a:noFill/>
          <a:ln w="9525">
            <a:noFill/>
            <a:miter lim="800000"/>
            <a:headEnd/>
            <a:tailEnd/>
          </a:ln>
        </p:spPr>
      </p:pic>
      <p:sp>
        <p:nvSpPr>
          <p:cNvPr id="32771" name="Содержимое 5"/>
          <p:cNvSpPr>
            <a:spLocks noGrp="1"/>
          </p:cNvSpPr>
          <p:nvPr>
            <p:ph idx="1"/>
          </p:nvPr>
        </p:nvSpPr>
        <p:spPr/>
        <p:txBody>
          <a:bodyPr/>
          <a:lstStyle/>
          <a:p>
            <a:endParaRPr lang="ru-RU" smtClean="0"/>
          </a:p>
        </p:txBody>
      </p:sp>
      <p:sp>
        <p:nvSpPr>
          <p:cNvPr id="7" name="Содержимое 2"/>
          <p:cNvSpPr txBox="1">
            <a:spLocks/>
          </p:cNvSpPr>
          <p:nvPr/>
        </p:nvSpPr>
        <p:spPr bwMode="auto">
          <a:xfrm>
            <a:off x="611188" y="1268413"/>
            <a:ext cx="8229600" cy="4525962"/>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b="1" kern="0">
                <a:latin typeface="Comic Sans MS" pitchFamily="66" charset="0"/>
                <a:cs typeface="+mn-cs"/>
              </a:rPr>
              <a:t>Britain is known all over the world for its fogs. Sometimes fogs are so thick that it's impossible to see anything within a few meters. The winter fogs of London are, indeed, awful; they surpass all imagination. In a dense fog all traffic is stopped, no vehicle can move from fear of dreadful accidents</a:t>
            </a:r>
            <a:endParaRPr lang="ru-RU" sz="3200" b="1" kern="0" dirty="0">
              <a:latin typeface="Comic Sans MS" pitchFamily="66" charset="0"/>
              <a:cs typeface="+mn-cs"/>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endParaRPr lang="ru-RU" smtClean="0"/>
          </a:p>
        </p:txBody>
      </p:sp>
      <p:sp>
        <p:nvSpPr>
          <p:cNvPr id="33794" name="Содержимое 2"/>
          <p:cNvSpPr>
            <a:spLocks noGrp="1"/>
          </p:cNvSpPr>
          <p:nvPr>
            <p:ph idx="1"/>
          </p:nvPr>
        </p:nvSpPr>
        <p:spPr/>
        <p:txBody>
          <a:bodyPr/>
          <a:lstStyle/>
          <a:p>
            <a:r>
              <a:rPr lang="en-US" smtClean="0">
                <a:solidFill>
                  <a:schemeClr val="bg1"/>
                </a:solidFill>
                <a:latin typeface="Comic Sans MS" pitchFamily="66" charset="0"/>
              </a:rPr>
              <a:t>So, we may say that the British climate has three main features: it is mild, humid and very changeable.</a:t>
            </a:r>
            <a:endParaRPr lang="ru-RU" smtClean="0">
              <a:solidFill>
                <a:schemeClr val="bg1"/>
              </a:solidFill>
              <a:latin typeface="Comic Sans MS" pitchFamily="66"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endParaRPr lang="ru-RU" smtClean="0"/>
          </a:p>
        </p:txBody>
      </p:sp>
      <p:sp>
        <p:nvSpPr>
          <p:cNvPr id="15362" name="Rectangle 3"/>
          <p:cNvSpPr>
            <a:spLocks noGrp="1" noChangeArrowheads="1"/>
          </p:cNvSpPr>
          <p:nvPr>
            <p:ph type="body" idx="1"/>
          </p:nvPr>
        </p:nvSpPr>
        <p:spPr/>
        <p:txBody>
          <a:bodyPr/>
          <a:lstStyle/>
          <a:p>
            <a:endParaRPr lang="ru-RU" smtClean="0"/>
          </a:p>
        </p:txBody>
      </p:sp>
      <p:pic>
        <p:nvPicPr>
          <p:cNvPr id="15363" name="Picture 4" descr="sluh_2_jpg_1311951597"/>
          <p:cNvPicPr>
            <a:picLocks noChangeAspect="1" noChangeArrowheads="1"/>
          </p:cNvPicPr>
          <p:nvPr/>
        </p:nvPicPr>
        <p:blipFill>
          <a:blip r:embed="rId2"/>
          <a:srcRect/>
          <a:stretch>
            <a:fillRect/>
          </a:stretch>
        </p:blipFill>
        <p:spPr bwMode="auto">
          <a:xfrm>
            <a:off x="0" y="-3175"/>
            <a:ext cx="9467850" cy="6861175"/>
          </a:xfrm>
          <a:prstGeom prst="rect">
            <a:avLst/>
          </a:prstGeom>
          <a:noFill/>
          <a:ln w="9525">
            <a:noFill/>
            <a:miter lim="800000"/>
            <a:headEnd/>
            <a:tailEnd/>
          </a:ln>
        </p:spPr>
      </p:pic>
      <p:sp>
        <p:nvSpPr>
          <p:cNvPr id="15364" name="Text Box 5"/>
          <p:cNvSpPr txBox="1">
            <a:spLocks noChangeArrowheads="1"/>
          </p:cNvSpPr>
          <p:nvPr/>
        </p:nvSpPr>
        <p:spPr bwMode="auto">
          <a:xfrm>
            <a:off x="5003800" y="549275"/>
            <a:ext cx="4608513" cy="5216525"/>
          </a:xfrm>
          <a:prstGeom prst="rect">
            <a:avLst/>
          </a:prstGeom>
          <a:noFill/>
          <a:ln w="9525">
            <a:noFill/>
            <a:miter lim="800000"/>
            <a:headEnd/>
            <a:tailEnd/>
          </a:ln>
        </p:spPr>
        <p:txBody>
          <a:bodyPr>
            <a:spAutoFit/>
          </a:bodyPr>
          <a:lstStyle/>
          <a:p>
            <a:r>
              <a:rPr lang="en-US" sz="2800" b="1">
                <a:latin typeface="Arial Black" pitchFamily="34" charset="0"/>
              </a:rPr>
              <a:t>Great Britain is a constitutional monarchy. The powers of the British Queen are limited by Parliament. The British Parliament consists of the sovereign, the House of Lords and the House of Commons.</a:t>
            </a:r>
          </a:p>
          <a:p>
            <a:endParaRPr lang="ru-RU" sz="2800" b="1">
              <a:latin typeface="Arial Black" pitchFamily="34"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p:txBody>
          <a:bodyPr/>
          <a:lstStyle/>
          <a:p>
            <a:endParaRPr lang="ru-RU" smtClean="0"/>
          </a:p>
        </p:txBody>
      </p:sp>
      <p:pic>
        <p:nvPicPr>
          <p:cNvPr id="16386" name="Picture 12" descr="voynyi-velikobritanii">
            <a:hlinkClick r:id="rId2"/>
          </p:cNvPr>
          <p:cNvPicPr>
            <a:picLocks noChangeAspect="1" noChangeArrowheads="1"/>
          </p:cNvPicPr>
          <p:nvPr/>
        </p:nvPicPr>
        <p:blipFill>
          <a:blip r:embed="rId3"/>
          <a:srcRect/>
          <a:stretch>
            <a:fillRect/>
          </a:stretch>
        </p:blipFill>
        <p:spPr bwMode="auto">
          <a:xfrm>
            <a:off x="0" y="14288"/>
            <a:ext cx="9324975" cy="6875462"/>
          </a:xfrm>
          <a:prstGeom prst="rect">
            <a:avLst/>
          </a:prstGeom>
          <a:noFill/>
          <a:ln w="9525">
            <a:noFill/>
            <a:miter lim="800000"/>
            <a:headEnd/>
            <a:tailEnd/>
          </a:ln>
        </p:spPr>
      </p:pic>
      <p:sp>
        <p:nvSpPr>
          <p:cNvPr id="16387" name="Rectangle 15"/>
          <p:cNvSpPr>
            <a:spLocks noGrp="1" noChangeArrowheads="1"/>
          </p:cNvSpPr>
          <p:nvPr>
            <p:ph type="title"/>
          </p:nvPr>
        </p:nvSpPr>
        <p:spPr/>
        <p:txBody>
          <a:bodyPr/>
          <a:lstStyle/>
          <a:p>
            <a:endParaRPr lang="ru-RU" smtClean="0"/>
          </a:p>
        </p:txBody>
      </p:sp>
      <p:sp>
        <p:nvSpPr>
          <p:cNvPr id="16388" name="Rectangle 16"/>
          <p:cNvSpPr>
            <a:spLocks noChangeArrowheads="1"/>
          </p:cNvSpPr>
          <p:nvPr/>
        </p:nvSpPr>
        <p:spPr bwMode="auto">
          <a:xfrm>
            <a:off x="250825" y="2492375"/>
            <a:ext cx="8893175" cy="1935163"/>
          </a:xfrm>
          <a:prstGeom prst="rect">
            <a:avLst/>
          </a:prstGeom>
          <a:noFill/>
          <a:ln w="9525">
            <a:noFill/>
            <a:miter lim="800000"/>
            <a:headEnd/>
            <a:tailEnd/>
          </a:ln>
        </p:spPr>
        <p:txBody>
          <a:bodyPr anchor="ctr"/>
          <a:lstStyle/>
          <a:p>
            <a:pPr algn="ctr" eaLnBrk="0" hangingPunct="0"/>
            <a:r>
              <a:rPr lang="en-US" sz="2800">
                <a:solidFill>
                  <a:schemeClr val="tx2"/>
                </a:solidFill>
                <a:latin typeface="Cooper Black"/>
              </a:rPr>
              <a:t>Britain has been many centuries in the making. It waged numerous colonial wars. In the modern world England was the first country where capitalism was established.</a:t>
            </a:r>
            <a:br>
              <a:rPr lang="en-US" sz="2800">
                <a:solidFill>
                  <a:schemeClr val="tx2"/>
                </a:solidFill>
                <a:latin typeface="Cooper Black"/>
              </a:rPr>
            </a:br>
            <a:endParaRPr lang="ru-RU" sz="2800">
              <a:solidFill>
                <a:schemeClr val="tx2"/>
              </a:solidFill>
              <a:latin typeface="Cooper Black"/>
            </a:endParaRPr>
          </a:p>
        </p:txBody>
      </p:sp>
      <p:pic>
        <p:nvPicPr>
          <p:cNvPr id="16402" name="Picture 18" descr="109344-050-E69EE50F">
            <a:hlinkClick r:id="rId4"/>
          </p:cNvPr>
          <p:cNvPicPr>
            <a:picLocks noChangeAspect="1" noChangeArrowheads="1"/>
          </p:cNvPicPr>
          <p:nvPr/>
        </p:nvPicPr>
        <p:blipFill>
          <a:blip r:embed="rId5"/>
          <a:srcRect/>
          <a:stretch>
            <a:fillRect/>
          </a:stretch>
        </p:blipFill>
        <p:spPr bwMode="auto">
          <a:xfrm>
            <a:off x="323850" y="4365625"/>
            <a:ext cx="3240088" cy="2127250"/>
          </a:xfrm>
          <a:prstGeom prst="rect">
            <a:avLst/>
          </a:prstGeom>
          <a:noFill/>
          <a:ln w="9525">
            <a:noFill/>
            <a:miter lim="800000"/>
            <a:headEnd/>
            <a:tailEnd/>
          </a:ln>
        </p:spPr>
      </p:pic>
      <p:pic>
        <p:nvPicPr>
          <p:cNvPr id="16403" name="Picture 19" descr="AngloZanzibarWar">
            <a:hlinkClick r:id="rId6"/>
          </p:cNvPr>
          <p:cNvPicPr>
            <a:picLocks noChangeAspect="1" noChangeArrowheads="1"/>
          </p:cNvPicPr>
          <p:nvPr/>
        </p:nvPicPr>
        <p:blipFill>
          <a:blip r:embed="rId7"/>
          <a:srcRect/>
          <a:stretch>
            <a:fillRect/>
          </a:stretch>
        </p:blipFill>
        <p:spPr bwMode="auto">
          <a:xfrm>
            <a:off x="5651500" y="4365625"/>
            <a:ext cx="3167063" cy="2216150"/>
          </a:xfrm>
          <a:prstGeom prst="rect">
            <a:avLst/>
          </a:prstGeom>
          <a:noFill/>
          <a:ln w="9525">
            <a:noFill/>
            <a:miter lim="800000"/>
            <a:headEnd/>
            <a:tailEnd/>
          </a:ln>
        </p:spPr>
      </p:pic>
      <p:pic>
        <p:nvPicPr>
          <p:cNvPr id="16404" name="Picture 20" descr="Four-Wars-English-Civil-War1-590x316">
            <a:hlinkClick r:id="rId8"/>
          </p:cNvPr>
          <p:cNvPicPr>
            <a:picLocks noChangeAspect="1" noChangeArrowheads="1"/>
          </p:cNvPicPr>
          <p:nvPr/>
        </p:nvPicPr>
        <p:blipFill>
          <a:blip r:embed="rId9"/>
          <a:srcRect/>
          <a:stretch>
            <a:fillRect/>
          </a:stretch>
        </p:blipFill>
        <p:spPr bwMode="auto">
          <a:xfrm>
            <a:off x="2484438" y="188913"/>
            <a:ext cx="4194175" cy="22431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6403"/>
                                        </p:tgtEl>
                                        <p:attrNameLst>
                                          <p:attrName>style.visibility</p:attrName>
                                        </p:attrNameLst>
                                      </p:cBhvr>
                                      <p:to>
                                        <p:strVal val="visible"/>
                                      </p:to>
                                    </p:set>
                                    <p:anim calcmode="lin" valueType="num">
                                      <p:cBhvr additive="base">
                                        <p:cTn id="7" dur="500" fill="hold"/>
                                        <p:tgtEl>
                                          <p:spTgt spid="16403"/>
                                        </p:tgtEl>
                                        <p:attrNameLst>
                                          <p:attrName>ppt_x</p:attrName>
                                        </p:attrNameLst>
                                      </p:cBhvr>
                                      <p:tavLst>
                                        <p:tav tm="0">
                                          <p:val>
                                            <p:strVal val="1+#ppt_w/2"/>
                                          </p:val>
                                        </p:tav>
                                        <p:tav tm="100000">
                                          <p:val>
                                            <p:strVal val="#ppt_x"/>
                                          </p:val>
                                        </p:tav>
                                      </p:tavLst>
                                    </p:anim>
                                    <p:anim calcmode="lin" valueType="num">
                                      <p:cBhvr additive="base">
                                        <p:cTn id="8" dur="500" fill="hold"/>
                                        <p:tgtEl>
                                          <p:spTgt spid="1640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16402"/>
                                        </p:tgtEl>
                                        <p:attrNameLst>
                                          <p:attrName>style.visibility</p:attrName>
                                        </p:attrNameLst>
                                      </p:cBhvr>
                                      <p:to>
                                        <p:strVal val="visible"/>
                                      </p:to>
                                    </p:set>
                                    <p:anim calcmode="lin" valueType="num">
                                      <p:cBhvr additive="base">
                                        <p:cTn id="12" dur="500" fill="hold"/>
                                        <p:tgtEl>
                                          <p:spTgt spid="16402"/>
                                        </p:tgtEl>
                                        <p:attrNameLst>
                                          <p:attrName>ppt_x</p:attrName>
                                        </p:attrNameLst>
                                      </p:cBhvr>
                                      <p:tavLst>
                                        <p:tav tm="0">
                                          <p:val>
                                            <p:strVal val="0-#ppt_w/2"/>
                                          </p:val>
                                        </p:tav>
                                        <p:tav tm="100000">
                                          <p:val>
                                            <p:strVal val="#ppt_x"/>
                                          </p:val>
                                        </p:tav>
                                      </p:tavLst>
                                    </p:anim>
                                    <p:anim calcmode="lin" valueType="num">
                                      <p:cBhvr additive="base">
                                        <p:cTn id="13" dur="500" fill="hold"/>
                                        <p:tgtEl>
                                          <p:spTgt spid="1640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404"/>
                                        </p:tgtEl>
                                        <p:attrNameLst>
                                          <p:attrName>style.visibility</p:attrName>
                                        </p:attrNameLst>
                                      </p:cBhvr>
                                      <p:to>
                                        <p:strVal val="visible"/>
                                      </p:to>
                                    </p:set>
                                    <p:anim calcmode="lin" valueType="num">
                                      <p:cBhvr additive="base">
                                        <p:cTn id="17" dur="500" fill="hold"/>
                                        <p:tgtEl>
                                          <p:spTgt spid="16404"/>
                                        </p:tgtEl>
                                        <p:attrNameLst>
                                          <p:attrName>ppt_x</p:attrName>
                                        </p:attrNameLst>
                                      </p:cBhvr>
                                      <p:tavLst>
                                        <p:tav tm="0">
                                          <p:val>
                                            <p:strVal val="#ppt_x"/>
                                          </p:val>
                                        </p:tav>
                                        <p:tav tm="100000">
                                          <p:val>
                                            <p:strVal val="#ppt_x"/>
                                          </p:val>
                                        </p:tav>
                                      </p:tavLst>
                                    </p:anim>
                                    <p:anim calcmode="lin" valueType="num">
                                      <p:cBhvr additive="base">
                                        <p:cTn id="18" dur="500" fill="hold"/>
                                        <p:tgtEl>
                                          <p:spTgt spid="1640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33" presetClass="emph" presetSubtype="0" fill="remove" nodeType="afterEffect">
                                  <p:stCondLst>
                                    <p:cond delay="0"/>
                                  </p:stCondLst>
                                  <p:childTnLst>
                                    <p:animClr clrSpc="rgb" dir="cw">
                                      <p:cBhvr override="childStyle">
                                        <p:cTn id="21" dur="1000" accel="50000" autoRev="1" fill="hold" tmFilter="0, 0; .33333, 1; 1, 1">
                                          <p:stCondLst>
                                            <p:cond delay="0"/>
                                          </p:stCondLst>
                                        </p:cTn>
                                        <p:tgtEl>
                                          <p:spTgt spid="16404"/>
                                        </p:tgtEl>
                                        <p:attrNameLst>
                                          <p:attrName>style.color</p:attrName>
                                        </p:attrNameLst>
                                      </p:cBhvr>
                                      <p:to>
                                        <a:schemeClr val="accent2"/>
                                      </p:to>
                                    </p:animClr>
                                    <p:animClr clrSpc="rgb" dir="cw">
                                      <p:cBhvr>
                                        <p:cTn id="22" dur="1000" accel="50000" autoRev="1" fill="hold" tmFilter="0, 0; .33333, 1; 1, 1">
                                          <p:stCondLst>
                                            <p:cond delay="0"/>
                                          </p:stCondLst>
                                        </p:cTn>
                                        <p:tgtEl>
                                          <p:spTgt spid="16404"/>
                                        </p:tgtEl>
                                        <p:attrNameLst>
                                          <p:attrName>fillcolor</p:attrName>
                                        </p:attrNameLst>
                                      </p:cBhvr>
                                      <p:to>
                                        <a:schemeClr val="accent2"/>
                                      </p:to>
                                    </p:animClr>
                                    <p:set>
                                      <p:cBhvr>
                                        <p:cTn id="23" dur="2000" fill="hold"/>
                                        <p:tgtEl>
                                          <p:spTgt spid="16404"/>
                                        </p:tgtEl>
                                        <p:attrNameLst>
                                          <p:attrName>fill.type</p:attrName>
                                        </p:attrNameLst>
                                      </p:cBhvr>
                                      <p:to>
                                        <p:strVal val="solid"/>
                                      </p:to>
                                    </p:set>
                                    <p:set>
                                      <p:cBhvr>
                                        <p:cTn id="24" dur="2000" fill="hold"/>
                                        <p:tgtEl>
                                          <p:spTgt spid="16404"/>
                                        </p:tgtEl>
                                        <p:attrNameLst>
                                          <p:attrName>fill.on</p:attrName>
                                        </p:attrNameLst>
                                      </p:cBhvr>
                                      <p:to>
                                        <p:strVal val="true"/>
                                      </p:to>
                                    </p:set>
                                    <p:animScale>
                                      <p:cBhvr>
                                        <p:cTn id="25" dur="1000" accel="50000" autoRev="1" fill="hold" tmFilter="0, 0; .33333, 1; 1, 1">
                                          <p:stCondLst>
                                            <p:cond delay="0"/>
                                          </p:stCondLst>
                                        </p:cTn>
                                        <p:tgtEl>
                                          <p:spTgt spid="16404"/>
                                        </p:tgtEl>
                                      </p:cBhvr>
                                      <p:from x="100000" y="100000"/>
                                      <p:to x="100000" y="140000"/>
                                    </p:animScale>
                                  </p:childTnLst>
                                </p:cTn>
                              </p:par>
                              <p:par>
                                <p:cTn id="26" presetID="33" presetClass="emph" presetSubtype="0" fill="remove" nodeType="withEffect">
                                  <p:stCondLst>
                                    <p:cond delay="0"/>
                                  </p:stCondLst>
                                  <p:childTnLst>
                                    <p:animClr clrSpc="rgb" dir="cw">
                                      <p:cBhvr override="childStyle">
                                        <p:cTn id="27" dur="1000" accel="50000" autoRev="1" fill="hold" tmFilter="0, 0; .33333, 1; 1, 1">
                                          <p:stCondLst>
                                            <p:cond delay="0"/>
                                          </p:stCondLst>
                                        </p:cTn>
                                        <p:tgtEl>
                                          <p:spTgt spid="16402"/>
                                        </p:tgtEl>
                                        <p:attrNameLst>
                                          <p:attrName>style.color</p:attrName>
                                        </p:attrNameLst>
                                      </p:cBhvr>
                                      <p:to>
                                        <a:schemeClr val="accent2"/>
                                      </p:to>
                                    </p:animClr>
                                    <p:animClr clrSpc="rgb" dir="cw">
                                      <p:cBhvr>
                                        <p:cTn id="28" dur="1000" accel="50000" autoRev="1" fill="hold" tmFilter="0, 0; .33333, 1; 1, 1">
                                          <p:stCondLst>
                                            <p:cond delay="0"/>
                                          </p:stCondLst>
                                        </p:cTn>
                                        <p:tgtEl>
                                          <p:spTgt spid="16402"/>
                                        </p:tgtEl>
                                        <p:attrNameLst>
                                          <p:attrName>fillcolor</p:attrName>
                                        </p:attrNameLst>
                                      </p:cBhvr>
                                      <p:to>
                                        <a:schemeClr val="accent2"/>
                                      </p:to>
                                    </p:animClr>
                                    <p:set>
                                      <p:cBhvr>
                                        <p:cTn id="29" dur="2000" fill="hold"/>
                                        <p:tgtEl>
                                          <p:spTgt spid="16402"/>
                                        </p:tgtEl>
                                        <p:attrNameLst>
                                          <p:attrName>fill.type</p:attrName>
                                        </p:attrNameLst>
                                      </p:cBhvr>
                                      <p:to>
                                        <p:strVal val="solid"/>
                                      </p:to>
                                    </p:set>
                                    <p:set>
                                      <p:cBhvr>
                                        <p:cTn id="30" dur="2000" fill="hold"/>
                                        <p:tgtEl>
                                          <p:spTgt spid="16402"/>
                                        </p:tgtEl>
                                        <p:attrNameLst>
                                          <p:attrName>fill.on</p:attrName>
                                        </p:attrNameLst>
                                      </p:cBhvr>
                                      <p:to>
                                        <p:strVal val="true"/>
                                      </p:to>
                                    </p:set>
                                    <p:animScale>
                                      <p:cBhvr>
                                        <p:cTn id="31" dur="1000" accel="50000" autoRev="1" fill="hold" tmFilter="0, 0; .33333, 1; 1, 1">
                                          <p:stCondLst>
                                            <p:cond delay="0"/>
                                          </p:stCondLst>
                                        </p:cTn>
                                        <p:tgtEl>
                                          <p:spTgt spid="16402"/>
                                        </p:tgtEl>
                                      </p:cBhvr>
                                      <p:from x="100000" y="100000"/>
                                      <p:to x="100000" y="140000"/>
                                    </p:animScale>
                                  </p:childTnLst>
                                </p:cTn>
                              </p:par>
                              <p:par>
                                <p:cTn id="32" presetID="33" presetClass="emph" presetSubtype="0" fill="remove" nodeType="withEffect">
                                  <p:stCondLst>
                                    <p:cond delay="0"/>
                                  </p:stCondLst>
                                  <p:childTnLst>
                                    <p:animClr clrSpc="rgb" dir="cw">
                                      <p:cBhvr override="childStyle">
                                        <p:cTn id="33" dur="1000" accel="50000" autoRev="1" fill="hold" tmFilter="0, 0; .33333, 1; 1, 1">
                                          <p:stCondLst>
                                            <p:cond delay="0"/>
                                          </p:stCondLst>
                                        </p:cTn>
                                        <p:tgtEl>
                                          <p:spTgt spid="16403"/>
                                        </p:tgtEl>
                                        <p:attrNameLst>
                                          <p:attrName>style.color</p:attrName>
                                        </p:attrNameLst>
                                      </p:cBhvr>
                                      <p:to>
                                        <a:schemeClr val="accent2"/>
                                      </p:to>
                                    </p:animClr>
                                    <p:animClr clrSpc="rgb" dir="cw">
                                      <p:cBhvr>
                                        <p:cTn id="34" dur="1000" accel="50000" autoRev="1" fill="hold" tmFilter="0, 0; .33333, 1; 1, 1">
                                          <p:stCondLst>
                                            <p:cond delay="0"/>
                                          </p:stCondLst>
                                        </p:cTn>
                                        <p:tgtEl>
                                          <p:spTgt spid="16403"/>
                                        </p:tgtEl>
                                        <p:attrNameLst>
                                          <p:attrName>fillcolor</p:attrName>
                                        </p:attrNameLst>
                                      </p:cBhvr>
                                      <p:to>
                                        <a:schemeClr val="accent2"/>
                                      </p:to>
                                    </p:animClr>
                                    <p:set>
                                      <p:cBhvr>
                                        <p:cTn id="35" dur="2000" fill="hold"/>
                                        <p:tgtEl>
                                          <p:spTgt spid="16403"/>
                                        </p:tgtEl>
                                        <p:attrNameLst>
                                          <p:attrName>fill.type</p:attrName>
                                        </p:attrNameLst>
                                      </p:cBhvr>
                                      <p:to>
                                        <p:strVal val="solid"/>
                                      </p:to>
                                    </p:set>
                                    <p:set>
                                      <p:cBhvr>
                                        <p:cTn id="36" dur="2000" fill="hold"/>
                                        <p:tgtEl>
                                          <p:spTgt spid="16403"/>
                                        </p:tgtEl>
                                        <p:attrNameLst>
                                          <p:attrName>fill.on</p:attrName>
                                        </p:attrNameLst>
                                      </p:cBhvr>
                                      <p:to>
                                        <p:strVal val="true"/>
                                      </p:to>
                                    </p:set>
                                    <p:animScale>
                                      <p:cBhvr>
                                        <p:cTn id="37" dur="1000" accel="50000" autoRev="1" fill="hold" tmFilter="0, 0; .33333, 1; 1, 1">
                                          <p:stCondLst>
                                            <p:cond delay="0"/>
                                          </p:stCondLst>
                                        </p:cTn>
                                        <p:tgtEl>
                                          <p:spTgt spid="16403"/>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395288" y="620713"/>
            <a:ext cx="8229600" cy="792162"/>
          </a:xfrm>
        </p:spPr>
        <p:txBody>
          <a:bodyPr/>
          <a:lstStyle/>
          <a:p>
            <a:pPr algn="ctr">
              <a:buFontTx/>
              <a:buNone/>
            </a:pPr>
            <a:r>
              <a:rPr lang="en-US" smtClean="0">
                <a:solidFill>
                  <a:schemeClr val="bg1"/>
                </a:solidFill>
                <a:latin typeface="Comic Sans MS" pitchFamily="66" charset="0"/>
              </a:rPr>
              <a:t>The UK consists of four parts. They are:</a:t>
            </a:r>
            <a:r>
              <a:rPr lang="en-US" smtClean="0"/>
              <a:t> </a:t>
            </a:r>
            <a:endParaRPr lang="ru-RU" smtClean="0"/>
          </a:p>
        </p:txBody>
      </p:sp>
      <p:pic>
        <p:nvPicPr>
          <p:cNvPr id="16388" name="Picture 4" descr="QEVC62v2rjc"/>
          <p:cNvPicPr>
            <a:picLocks noChangeAspect="1" noChangeArrowheads="1"/>
          </p:cNvPicPr>
          <p:nvPr/>
        </p:nvPicPr>
        <p:blipFill>
          <a:blip r:embed="rId2"/>
          <a:srcRect/>
          <a:stretch>
            <a:fillRect/>
          </a:stretch>
        </p:blipFill>
        <p:spPr bwMode="auto">
          <a:xfrm>
            <a:off x="2987675" y="2060575"/>
            <a:ext cx="3530600" cy="4321175"/>
          </a:xfrm>
          <a:prstGeom prst="rect">
            <a:avLst/>
          </a:prstGeom>
          <a:noFill/>
          <a:ln w="9525">
            <a:noFill/>
            <a:miter lim="800000"/>
            <a:headEnd/>
            <a:tailEnd/>
          </a:ln>
        </p:spPr>
      </p:pic>
      <p:sp>
        <p:nvSpPr>
          <p:cNvPr id="16389" name="Text Box 5"/>
          <p:cNvSpPr txBox="1">
            <a:spLocks noChangeArrowheads="1"/>
          </p:cNvSpPr>
          <p:nvPr/>
        </p:nvSpPr>
        <p:spPr bwMode="auto">
          <a:xfrm>
            <a:off x="3563938" y="1268413"/>
            <a:ext cx="2232025" cy="519112"/>
          </a:xfrm>
          <a:prstGeom prst="rect">
            <a:avLst/>
          </a:prstGeom>
          <a:noFill/>
          <a:ln w="9525">
            <a:noFill/>
            <a:miter lim="800000"/>
            <a:headEnd/>
            <a:tailEnd/>
          </a:ln>
        </p:spPr>
        <p:txBody>
          <a:bodyPr>
            <a:spAutoFit/>
          </a:bodyPr>
          <a:lstStyle/>
          <a:p>
            <a:pPr algn="ctr"/>
            <a:r>
              <a:rPr lang="en-US" sz="2800">
                <a:solidFill>
                  <a:schemeClr val="bg1"/>
                </a:solidFill>
                <a:latin typeface="Cooper Black"/>
              </a:rPr>
              <a:t>England</a:t>
            </a:r>
            <a:r>
              <a:rPr lang="ru-RU">
                <a:solidFill>
                  <a:schemeClr val="bg1"/>
                </a:solidFill>
                <a:latin typeface="Cooper Black"/>
              </a:rPr>
              <a:t> </a:t>
            </a:r>
          </a:p>
        </p:txBody>
      </p:sp>
      <p:sp>
        <p:nvSpPr>
          <p:cNvPr id="2" name="Text Box 5"/>
          <p:cNvSpPr txBox="1">
            <a:spLocks noChangeArrowheads="1"/>
          </p:cNvSpPr>
          <p:nvPr/>
        </p:nvSpPr>
        <p:spPr bwMode="auto">
          <a:xfrm>
            <a:off x="3563938" y="1268413"/>
            <a:ext cx="2232025" cy="519112"/>
          </a:xfrm>
          <a:prstGeom prst="rect">
            <a:avLst/>
          </a:prstGeom>
          <a:noFill/>
          <a:ln w="9525">
            <a:noFill/>
            <a:miter lim="800000"/>
            <a:headEnd/>
            <a:tailEnd/>
          </a:ln>
        </p:spPr>
        <p:txBody>
          <a:bodyPr>
            <a:spAutoFit/>
          </a:bodyPr>
          <a:lstStyle/>
          <a:p>
            <a:pPr algn="ctr"/>
            <a:r>
              <a:rPr lang="en-US" sz="2800">
                <a:solidFill>
                  <a:schemeClr val="bg1"/>
                </a:solidFill>
                <a:latin typeface="Cooper Black"/>
              </a:rPr>
              <a:t>Scotland</a:t>
            </a:r>
            <a:r>
              <a:rPr lang="ru-RU"/>
              <a:t> </a:t>
            </a:r>
          </a:p>
        </p:txBody>
      </p:sp>
      <p:pic>
        <p:nvPicPr>
          <p:cNvPr id="15367" name="Picture 7" descr="6a010536a3bc2c970b0148c7d9ea55970c-500wi">
            <a:hlinkClick r:id="rId3"/>
          </p:cNvPr>
          <p:cNvPicPr>
            <a:picLocks noChangeAspect="1" noChangeArrowheads="1"/>
          </p:cNvPicPr>
          <p:nvPr/>
        </p:nvPicPr>
        <p:blipFill>
          <a:blip r:embed="rId4"/>
          <a:srcRect/>
          <a:stretch>
            <a:fillRect/>
          </a:stretch>
        </p:blipFill>
        <p:spPr bwMode="auto">
          <a:xfrm>
            <a:off x="2636838" y="1982788"/>
            <a:ext cx="4535487" cy="3524250"/>
          </a:xfrm>
          <a:prstGeom prst="rect">
            <a:avLst/>
          </a:prstGeom>
          <a:noFill/>
          <a:ln w="9525">
            <a:noFill/>
            <a:miter lim="800000"/>
            <a:headEnd/>
            <a:tailEnd/>
          </a:ln>
        </p:spPr>
      </p:pic>
      <p:pic>
        <p:nvPicPr>
          <p:cNvPr id="15369" name="Picture 9" descr="1212275635_i-2">
            <a:hlinkClick r:id="rId5"/>
          </p:cNvPr>
          <p:cNvPicPr>
            <a:picLocks noChangeAspect="1" noChangeArrowheads="1"/>
          </p:cNvPicPr>
          <p:nvPr/>
        </p:nvPicPr>
        <p:blipFill>
          <a:blip r:embed="rId6"/>
          <a:srcRect/>
          <a:stretch>
            <a:fillRect/>
          </a:stretch>
        </p:blipFill>
        <p:spPr bwMode="auto">
          <a:xfrm>
            <a:off x="2339975" y="2060575"/>
            <a:ext cx="5076825" cy="3743325"/>
          </a:xfrm>
          <a:prstGeom prst="rect">
            <a:avLst/>
          </a:prstGeom>
          <a:noFill/>
          <a:ln w="9525">
            <a:noFill/>
            <a:miter lim="800000"/>
            <a:headEnd/>
            <a:tailEnd/>
          </a:ln>
        </p:spPr>
      </p:pic>
      <p:sp>
        <p:nvSpPr>
          <p:cNvPr id="3" name="Text Box 5"/>
          <p:cNvSpPr txBox="1">
            <a:spLocks noChangeArrowheads="1"/>
          </p:cNvSpPr>
          <p:nvPr/>
        </p:nvSpPr>
        <p:spPr bwMode="auto">
          <a:xfrm>
            <a:off x="3492500" y="1268413"/>
            <a:ext cx="2232025" cy="519112"/>
          </a:xfrm>
          <a:prstGeom prst="rect">
            <a:avLst/>
          </a:prstGeom>
          <a:noFill/>
          <a:ln w="9525">
            <a:noFill/>
            <a:miter lim="800000"/>
            <a:headEnd/>
            <a:tailEnd/>
          </a:ln>
        </p:spPr>
        <p:txBody>
          <a:bodyPr>
            <a:spAutoFit/>
          </a:bodyPr>
          <a:lstStyle/>
          <a:p>
            <a:pPr algn="ctr"/>
            <a:r>
              <a:rPr lang="en-US" sz="2800">
                <a:solidFill>
                  <a:schemeClr val="bg1"/>
                </a:solidFill>
                <a:latin typeface="Cooper Black"/>
              </a:rPr>
              <a:t>Wales</a:t>
            </a:r>
            <a:r>
              <a:rPr lang="en-US"/>
              <a:t> </a:t>
            </a:r>
            <a:endParaRPr lang="ru-RU"/>
          </a:p>
        </p:txBody>
      </p:sp>
      <p:sp>
        <p:nvSpPr>
          <p:cNvPr id="4" name="Text Box 5"/>
          <p:cNvSpPr txBox="1">
            <a:spLocks noChangeArrowheads="1"/>
          </p:cNvSpPr>
          <p:nvPr/>
        </p:nvSpPr>
        <p:spPr bwMode="auto">
          <a:xfrm>
            <a:off x="2771775" y="1268413"/>
            <a:ext cx="4175125" cy="519112"/>
          </a:xfrm>
          <a:prstGeom prst="rect">
            <a:avLst/>
          </a:prstGeom>
          <a:noFill/>
          <a:ln w="9525">
            <a:noFill/>
            <a:miter lim="800000"/>
            <a:headEnd/>
            <a:tailEnd/>
          </a:ln>
        </p:spPr>
        <p:txBody>
          <a:bodyPr>
            <a:spAutoFit/>
          </a:bodyPr>
          <a:lstStyle/>
          <a:p>
            <a:pPr algn="ctr"/>
            <a:r>
              <a:rPr lang="en-US" sz="2800">
                <a:solidFill>
                  <a:schemeClr val="bg1"/>
                </a:solidFill>
                <a:latin typeface="Cooper Black"/>
              </a:rPr>
              <a:t>Northern Ireland</a:t>
            </a:r>
            <a:r>
              <a:rPr lang="ru-RU" sz="2400"/>
              <a:t> </a:t>
            </a:r>
          </a:p>
        </p:txBody>
      </p:sp>
      <p:pic>
        <p:nvPicPr>
          <p:cNvPr id="15373" name="Picture 13" descr="northern_ireland_belfast">
            <a:hlinkClick r:id="rId7"/>
          </p:cNvPr>
          <p:cNvPicPr>
            <a:picLocks noChangeAspect="1" noChangeArrowheads="1"/>
          </p:cNvPicPr>
          <p:nvPr/>
        </p:nvPicPr>
        <p:blipFill>
          <a:blip r:embed="rId8"/>
          <a:srcRect/>
          <a:stretch>
            <a:fillRect/>
          </a:stretch>
        </p:blipFill>
        <p:spPr bwMode="auto">
          <a:xfrm>
            <a:off x="2411413" y="2060575"/>
            <a:ext cx="5076825" cy="38004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ppt_w</p:attrName>
                                        </p:attrNameLst>
                                      </p:cBhvr>
                                      <p:tavLst>
                                        <p:tav tm="0">
                                          <p:val>
                                            <p:fltVal val="0"/>
                                          </p:val>
                                        </p:tav>
                                        <p:tav tm="100000">
                                          <p:val>
                                            <p:strVal val="#ppt_w"/>
                                          </p:val>
                                        </p:tav>
                                      </p:tavLst>
                                    </p:anim>
                                    <p:anim calcmode="lin" valueType="num">
                                      <p:cBhvr>
                                        <p:cTn id="8" dur="500" fill="hold"/>
                                        <p:tgtEl>
                                          <p:spTgt spid="16389"/>
                                        </p:tgtEl>
                                        <p:attrNameLst>
                                          <p:attrName>ppt_h</p:attrName>
                                        </p:attrNameLst>
                                      </p:cBhvr>
                                      <p:tavLst>
                                        <p:tav tm="0">
                                          <p:val>
                                            <p:fltVal val="0"/>
                                          </p:val>
                                        </p:tav>
                                        <p:tav tm="100000">
                                          <p:val>
                                            <p:strVal val="#ppt_h"/>
                                          </p:val>
                                        </p:tav>
                                      </p:tavLst>
                                    </p:anim>
                                    <p:animEffect transition="in" filter="fade">
                                      <p:cBhvr>
                                        <p:cTn id="9" dur="500"/>
                                        <p:tgtEl>
                                          <p:spTgt spid="16389"/>
                                        </p:tgtEl>
                                      </p:cBhvr>
                                    </p:animEffect>
                                  </p:childTnLst>
                                  <p:subTnLst>
                                    <p:cmd type="evt" cmd="onstopaudio">
                                      <p:cBhvr>
                                        <p:cTn display="0" masterRel="sameClick">
                                          <p:stCondLst>
                                            <p:cond evt="begin" delay="0">
                                              <p:tn val="5"/>
                                            </p:cond>
                                          </p:stCondLst>
                                        </p:cTn>
                                        <p:tgtEl>
                                          <p:sldTgt/>
                                        </p:tgtEl>
                                      </p:cBhvr>
                                    </p:cmd>
                                  </p:sub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ppt_w</p:attrName>
                                        </p:attrNameLst>
                                      </p:cBhvr>
                                      <p:tavLst>
                                        <p:tav tm="0">
                                          <p:val>
                                            <p:fltVal val="0"/>
                                          </p:val>
                                        </p:tav>
                                        <p:tav tm="100000">
                                          <p:val>
                                            <p:strVal val="#ppt_w"/>
                                          </p:val>
                                        </p:tav>
                                      </p:tavLst>
                                    </p:anim>
                                    <p:anim calcmode="lin" valueType="num">
                                      <p:cBhvr>
                                        <p:cTn id="14" dur="500" fill="hold"/>
                                        <p:tgtEl>
                                          <p:spTgt spid="16388"/>
                                        </p:tgtEl>
                                        <p:attrNameLst>
                                          <p:attrName>ppt_h</p:attrName>
                                        </p:attrNameLst>
                                      </p:cBhvr>
                                      <p:tavLst>
                                        <p:tav tm="0">
                                          <p:val>
                                            <p:fltVal val="0"/>
                                          </p:val>
                                        </p:tav>
                                        <p:tav tm="100000">
                                          <p:val>
                                            <p:strVal val="#ppt_h"/>
                                          </p:val>
                                        </p:tav>
                                      </p:tavLst>
                                    </p:anim>
                                    <p:animEffect transition="in" filter="fade">
                                      <p:cBhvr>
                                        <p:cTn id="15" dur="500"/>
                                        <p:tgtEl>
                                          <p:spTgt spid="16388"/>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xit" presetSubtype="0" fill="hold" grpId="1" nodeType="clickEffect">
                                  <p:stCondLst>
                                    <p:cond delay="0"/>
                                  </p:stCondLst>
                                  <p:childTnLst>
                                    <p:anim calcmode="lin" valueType="num">
                                      <p:cBhvr>
                                        <p:cTn id="19" dur="1000"/>
                                        <p:tgtEl>
                                          <p:spTgt spid="16389"/>
                                        </p:tgtEl>
                                        <p:attrNameLst>
                                          <p:attrName>ppt_w</p:attrName>
                                        </p:attrNameLst>
                                      </p:cBhvr>
                                      <p:tavLst>
                                        <p:tav tm="0">
                                          <p:val>
                                            <p:strVal val="ppt_w"/>
                                          </p:val>
                                        </p:tav>
                                        <p:tav tm="100000">
                                          <p:val>
                                            <p:fltVal val="0"/>
                                          </p:val>
                                        </p:tav>
                                      </p:tavLst>
                                    </p:anim>
                                    <p:anim calcmode="lin" valueType="num">
                                      <p:cBhvr>
                                        <p:cTn id="20" dur="1000"/>
                                        <p:tgtEl>
                                          <p:spTgt spid="16389"/>
                                        </p:tgtEl>
                                        <p:attrNameLst>
                                          <p:attrName>ppt_h</p:attrName>
                                        </p:attrNameLst>
                                      </p:cBhvr>
                                      <p:tavLst>
                                        <p:tav tm="0">
                                          <p:val>
                                            <p:strVal val="ppt_h"/>
                                          </p:val>
                                        </p:tav>
                                        <p:tav tm="100000">
                                          <p:val>
                                            <p:fltVal val="0"/>
                                          </p:val>
                                        </p:tav>
                                      </p:tavLst>
                                    </p:anim>
                                    <p:anim calcmode="lin" valueType="num">
                                      <p:cBhvr>
                                        <p:cTn id="21" dur="1000"/>
                                        <p:tgtEl>
                                          <p:spTgt spid="1638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2" dur="1000"/>
                                        <p:tgtEl>
                                          <p:spTgt spid="1638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3" dur="1" fill="hold">
                                          <p:stCondLst>
                                            <p:cond delay="999"/>
                                          </p:stCondLst>
                                        </p:cTn>
                                        <p:tgtEl>
                                          <p:spTgt spid="16389"/>
                                        </p:tgtEl>
                                        <p:attrNameLst>
                                          <p:attrName>style.visibility</p:attrName>
                                        </p:attrNameLst>
                                      </p:cBhvr>
                                      <p:to>
                                        <p:strVal val="hidden"/>
                                      </p:to>
                                    </p:set>
                                  </p:childTnLst>
                                </p:cTn>
                              </p:par>
                              <p:par>
                                <p:cTn id="24" presetID="15" presetClass="exit" presetSubtype="0" fill="hold" nodeType="withEffect">
                                  <p:stCondLst>
                                    <p:cond delay="0"/>
                                  </p:stCondLst>
                                  <p:childTnLst>
                                    <p:anim calcmode="lin" valueType="num">
                                      <p:cBhvr>
                                        <p:cTn id="25" dur="1000"/>
                                        <p:tgtEl>
                                          <p:spTgt spid="16388"/>
                                        </p:tgtEl>
                                        <p:attrNameLst>
                                          <p:attrName>ppt_w</p:attrName>
                                        </p:attrNameLst>
                                      </p:cBhvr>
                                      <p:tavLst>
                                        <p:tav tm="0">
                                          <p:val>
                                            <p:strVal val="ppt_w"/>
                                          </p:val>
                                        </p:tav>
                                        <p:tav tm="100000">
                                          <p:val>
                                            <p:fltVal val="0"/>
                                          </p:val>
                                        </p:tav>
                                      </p:tavLst>
                                    </p:anim>
                                    <p:anim calcmode="lin" valueType="num">
                                      <p:cBhvr>
                                        <p:cTn id="26" dur="1000"/>
                                        <p:tgtEl>
                                          <p:spTgt spid="16388"/>
                                        </p:tgtEl>
                                        <p:attrNameLst>
                                          <p:attrName>ppt_h</p:attrName>
                                        </p:attrNameLst>
                                      </p:cBhvr>
                                      <p:tavLst>
                                        <p:tav tm="0">
                                          <p:val>
                                            <p:strVal val="ppt_h"/>
                                          </p:val>
                                        </p:tav>
                                        <p:tav tm="100000">
                                          <p:val>
                                            <p:fltVal val="0"/>
                                          </p:val>
                                        </p:tav>
                                      </p:tavLst>
                                    </p:anim>
                                    <p:anim calcmode="lin" valueType="num">
                                      <p:cBhvr>
                                        <p:cTn id="27" dur="1000"/>
                                        <p:tgtEl>
                                          <p:spTgt spid="1638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8" dur="1000"/>
                                        <p:tgtEl>
                                          <p:spTgt spid="1638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9" dur="1" fill="hold">
                                          <p:stCondLst>
                                            <p:cond delay="999"/>
                                          </p:stCondLst>
                                        </p:cTn>
                                        <p:tgtEl>
                                          <p:spTgt spid="16388"/>
                                        </p:tgtEl>
                                        <p:attrNameLst>
                                          <p:attrName>style.visibility</p:attrName>
                                        </p:attrNameLst>
                                      </p:cBhvr>
                                      <p:to>
                                        <p:strVal val="hidden"/>
                                      </p:to>
                                    </p:set>
                                  </p:childTnLst>
                                </p:cTn>
                              </p:par>
                            </p:childTnLst>
                          </p:cTn>
                        </p:par>
                        <p:par>
                          <p:cTn id="30" fill="hold">
                            <p:stCondLst>
                              <p:cond delay="1000"/>
                            </p:stCondLst>
                            <p:childTnLst>
                              <p:par>
                                <p:cTn id="31" presetID="53"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1500"/>
                            </p:stCondLst>
                            <p:childTnLst>
                              <p:par>
                                <p:cTn id="37" presetID="2" presetClass="entr" presetSubtype="12" fill="hold" nodeType="afterEffect">
                                  <p:stCondLst>
                                    <p:cond delay="0"/>
                                  </p:stCondLst>
                                  <p:childTnLst>
                                    <p:set>
                                      <p:cBhvr>
                                        <p:cTn id="38" dur="1" fill="hold">
                                          <p:stCondLst>
                                            <p:cond delay="0"/>
                                          </p:stCondLst>
                                        </p:cTn>
                                        <p:tgtEl>
                                          <p:spTgt spid="15367"/>
                                        </p:tgtEl>
                                        <p:attrNameLst>
                                          <p:attrName>style.visibility</p:attrName>
                                        </p:attrNameLst>
                                      </p:cBhvr>
                                      <p:to>
                                        <p:strVal val="visible"/>
                                      </p:to>
                                    </p:set>
                                    <p:anim calcmode="lin" valueType="num">
                                      <p:cBhvr additive="base">
                                        <p:cTn id="39" dur="500" fill="hold"/>
                                        <p:tgtEl>
                                          <p:spTgt spid="15367"/>
                                        </p:tgtEl>
                                        <p:attrNameLst>
                                          <p:attrName>ppt_x</p:attrName>
                                        </p:attrNameLst>
                                      </p:cBhvr>
                                      <p:tavLst>
                                        <p:tav tm="0">
                                          <p:val>
                                            <p:strVal val="0-#ppt_w/2"/>
                                          </p:val>
                                        </p:tav>
                                        <p:tav tm="100000">
                                          <p:val>
                                            <p:strVal val="#ppt_x"/>
                                          </p:val>
                                        </p:tav>
                                      </p:tavLst>
                                    </p:anim>
                                    <p:anim calcmode="lin" valueType="num">
                                      <p:cBhvr additive="base">
                                        <p:cTn id="40"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xit" presetSubtype="0" fill="hold" grpId="1" nodeType="clickEffect">
                                  <p:stCondLst>
                                    <p:cond delay="0"/>
                                  </p:stCondLst>
                                  <p:childTnLst>
                                    <p:anim calcmode="lin" valueType="num">
                                      <p:cBhvr>
                                        <p:cTn id="44" dur="1000"/>
                                        <p:tgtEl>
                                          <p:spTgt spid="2"/>
                                        </p:tgtEl>
                                        <p:attrNameLst>
                                          <p:attrName>ppt_w</p:attrName>
                                        </p:attrNameLst>
                                      </p:cBhvr>
                                      <p:tavLst>
                                        <p:tav tm="0">
                                          <p:val>
                                            <p:strVal val="ppt_w"/>
                                          </p:val>
                                        </p:tav>
                                        <p:tav tm="100000">
                                          <p:val>
                                            <p:fltVal val="0"/>
                                          </p:val>
                                        </p:tav>
                                      </p:tavLst>
                                    </p:anim>
                                    <p:anim calcmode="lin" valueType="num">
                                      <p:cBhvr>
                                        <p:cTn id="45" dur="1000"/>
                                        <p:tgtEl>
                                          <p:spTgt spid="2"/>
                                        </p:tgtEl>
                                        <p:attrNameLst>
                                          <p:attrName>ppt_h</p:attrName>
                                        </p:attrNameLst>
                                      </p:cBhvr>
                                      <p:tavLst>
                                        <p:tav tm="0">
                                          <p:val>
                                            <p:strVal val="ppt_h"/>
                                          </p:val>
                                        </p:tav>
                                        <p:tav tm="100000">
                                          <p:val>
                                            <p:fltVal val="0"/>
                                          </p:val>
                                        </p:tav>
                                      </p:tavLst>
                                    </p:anim>
                                    <p:anim calcmode="lin" valueType="num">
                                      <p:cBhvr>
                                        <p:cTn id="46" dur="1000"/>
                                        <p:tgtEl>
                                          <p:spTgt spid="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7" dur="1000"/>
                                        <p:tgtEl>
                                          <p:spTgt spid="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8" dur="1" fill="hold">
                                          <p:stCondLst>
                                            <p:cond delay="999"/>
                                          </p:stCondLst>
                                        </p:cTn>
                                        <p:tgtEl>
                                          <p:spTgt spid="2"/>
                                        </p:tgtEl>
                                        <p:attrNameLst>
                                          <p:attrName>style.visibility</p:attrName>
                                        </p:attrNameLst>
                                      </p:cBhvr>
                                      <p:to>
                                        <p:strVal val="hidden"/>
                                      </p:to>
                                    </p:set>
                                  </p:childTnLst>
                                </p:cTn>
                              </p:par>
                            </p:childTnLst>
                          </p:cTn>
                        </p:par>
                        <p:par>
                          <p:cTn id="49" fill="hold">
                            <p:stCondLst>
                              <p:cond delay="1000"/>
                            </p:stCondLst>
                            <p:childTnLst>
                              <p:par>
                                <p:cTn id="50" presetID="25" presetClass="exit" presetSubtype="0" fill="hold" nodeType="afterEffect">
                                  <p:stCondLst>
                                    <p:cond delay="0"/>
                                  </p:stCondLst>
                                  <p:childTnLst>
                                    <p:animEffect transition="out" filter="fade">
                                      <p:cBhvr>
                                        <p:cTn id="51" dur="1000" accel="50000">
                                          <p:stCondLst>
                                            <p:cond delay="0"/>
                                          </p:stCondLst>
                                        </p:cTn>
                                        <p:tgtEl>
                                          <p:spTgt spid="15367"/>
                                        </p:tgtEl>
                                      </p:cBhvr>
                                    </p:animEffect>
                                    <p:anim calcmode="lin" valueType="num">
                                      <p:cBhvr>
                                        <p:cTn id="52" dur="500" accel="50000">
                                          <p:stCondLst>
                                            <p:cond delay="0"/>
                                          </p:stCondLst>
                                        </p:cTn>
                                        <p:tgtEl>
                                          <p:spTgt spid="15367"/>
                                        </p:tgtEl>
                                        <p:attrNameLst>
                                          <p:attrName>ppt_y</p:attrName>
                                        </p:attrNameLst>
                                      </p:cBhvr>
                                      <p:tavLst>
                                        <p:tav tm="0">
                                          <p:val>
                                            <p:strVal val="ppt_y"/>
                                          </p:val>
                                        </p:tav>
                                        <p:tav tm="100000">
                                          <p:val>
                                            <p:strVal val="ppt_y+.1"/>
                                          </p:val>
                                        </p:tav>
                                      </p:tavLst>
                                    </p:anim>
                                    <p:anim calcmode="lin" valueType="num">
                                      <p:cBhvr>
                                        <p:cTn id="53" dur="500" decel="50000">
                                          <p:stCondLst>
                                            <p:cond delay="500"/>
                                          </p:stCondLst>
                                        </p:cTn>
                                        <p:tgtEl>
                                          <p:spTgt spid="15367"/>
                                        </p:tgtEl>
                                        <p:attrNameLst>
                                          <p:attrName>ppt_y</p:attrName>
                                        </p:attrNameLst>
                                      </p:cBhvr>
                                      <p:tavLst>
                                        <p:tav tm="0">
                                          <p:val>
                                            <p:strVal val="ppt_y"/>
                                          </p:val>
                                        </p:tav>
                                        <p:tav tm="100000">
                                          <p:val>
                                            <p:strVal val="ppt_y-.1"/>
                                          </p:val>
                                        </p:tav>
                                      </p:tavLst>
                                    </p:anim>
                                    <p:anim calcmode="lin" valueType="num">
                                      <p:cBhvr>
                                        <p:cTn id="54" dur="500" accel="50000">
                                          <p:stCondLst>
                                            <p:cond delay="500"/>
                                          </p:stCondLst>
                                        </p:cTn>
                                        <p:tgtEl>
                                          <p:spTgt spid="15367"/>
                                        </p:tgtEl>
                                        <p:attrNameLst>
                                          <p:attrName>ppt_x</p:attrName>
                                        </p:attrNameLst>
                                      </p:cBhvr>
                                      <p:tavLst>
                                        <p:tav tm="0">
                                          <p:val>
                                            <p:strVal val="ppt_x"/>
                                          </p:val>
                                        </p:tav>
                                        <p:tav tm="100000">
                                          <p:val>
                                            <p:strVal val="ppt_x+.4"/>
                                          </p:val>
                                        </p:tav>
                                      </p:tavLst>
                                    </p:anim>
                                    <p:anim calcmode="lin" valueType="num">
                                      <p:cBhvr>
                                        <p:cTn id="55" dur="1000"/>
                                        <p:tgtEl>
                                          <p:spTgt spid="15367"/>
                                        </p:tgtEl>
                                        <p:attrNameLst>
                                          <p:attrName>ppt_h</p:attrName>
                                        </p:attrNameLst>
                                      </p:cBhvr>
                                      <p:tavLst>
                                        <p:tav tm="0">
                                          <p:val>
                                            <p:strVal val="ppt_h"/>
                                          </p:val>
                                        </p:tav>
                                        <p:tav tm="100000">
                                          <p:val>
                                            <p:strVal val="ppt_h"/>
                                          </p:val>
                                        </p:tav>
                                      </p:tavLst>
                                    </p:anim>
                                    <p:anim calcmode="lin" valueType="num">
                                      <p:cBhvr>
                                        <p:cTn id="56" dur="500" accel="50000">
                                          <p:stCondLst>
                                            <p:cond delay="0"/>
                                          </p:stCondLst>
                                        </p:cTn>
                                        <p:tgtEl>
                                          <p:spTgt spid="15367"/>
                                        </p:tgtEl>
                                        <p:attrNameLst>
                                          <p:attrName>ppt_w</p:attrName>
                                        </p:attrNameLst>
                                      </p:cBhvr>
                                      <p:tavLst>
                                        <p:tav tm="0">
                                          <p:val>
                                            <p:strVal val="ppt_w"/>
                                          </p:val>
                                        </p:tav>
                                        <p:tav tm="100000">
                                          <p:val>
                                            <p:strVal val="ppt_w*.05"/>
                                          </p:val>
                                        </p:tav>
                                      </p:tavLst>
                                    </p:anim>
                                    <p:anim calcmode="lin" valueType="num">
                                      <p:cBhvr>
                                        <p:cTn id="57" dur="500" decel="50000">
                                          <p:stCondLst>
                                            <p:cond delay="500"/>
                                          </p:stCondLst>
                                        </p:cTn>
                                        <p:tgtEl>
                                          <p:spTgt spid="15367"/>
                                        </p:tgtEl>
                                        <p:attrNameLst>
                                          <p:attrName>ppt_w</p:attrName>
                                        </p:attrNameLst>
                                      </p:cBhvr>
                                      <p:tavLst>
                                        <p:tav tm="0">
                                          <p:val>
                                            <p:strVal val="ppt_w"/>
                                          </p:val>
                                        </p:tav>
                                        <p:tav tm="100000">
                                          <p:val>
                                            <p:strVal val="ppt_w/.05"/>
                                          </p:val>
                                        </p:tav>
                                      </p:tavLst>
                                    </p:anim>
                                    <p:anim calcmode="lin" valueType="num">
                                      <p:cBhvr>
                                        <p:cTn id="58" dur="500" accel="50000">
                                          <p:stCondLst>
                                            <p:cond delay="500"/>
                                          </p:stCondLst>
                                        </p:cTn>
                                        <p:tgtEl>
                                          <p:spTgt spid="15367"/>
                                        </p:tgtEl>
                                        <p:attrNameLst>
                                          <p:attrName>style.rotation</p:attrName>
                                        </p:attrNameLst>
                                      </p:cBhvr>
                                      <p:tavLst>
                                        <p:tav tm="0">
                                          <p:val>
                                            <p:fltVal val="0"/>
                                          </p:val>
                                        </p:tav>
                                        <p:tav tm="100000">
                                          <p:val>
                                            <p:fltVal val="-90"/>
                                          </p:val>
                                        </p:tav>
                                      </p:tavLst>
                                    </p:anim>
                                    <p:set>
                                      <p:cBhvr>
                                        <p:cTn id="59" dur="1" fill="hold">
                                          <p:stCondLst>
                                            <p:cond delay="999"/>
                                          </p:stCondLst>
                                        </p:cTn>
                                        <p:tgtEl>
                                          <p:spTgt spid="15367"/>
                                        </p:tgtEl>
                                        <p:attrNameLst>
                                          <p:attrName>style.visibility</p:attrName>
                                        </p:attrNameLst>
                                      </p:cBhvr>
                                      <p:to>
                                        <p:strVal val="hidden"/>
                                      </p:to>
                                    </p:set>
                                  </p:childTnLst>
                                </p:cTn>
                              </p:par>
                            </p:childTnLst>
                          </p:cTn>
                        </p:par>
                        <p:par>
                          <p:cTn id="60" fill="hold">
                            <p:stCondLst>
                              <p:cond delay="2000"/>
                            </p:stCondLst>
                            <p:childTnLst>
                              <p:par>
                                <p:cTn id="61" presetID="53" presetClass="entr" presetSubtype="0"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par>
                          <p:cTn id="66" fill="hold">
                            <p:stCondLst>
                              <p:cond delay="2500"/>
                            </p:stCondLst>
                            <p:childTnLst>
                              <p:par>
                                <p:cTn id="67" presetID="42" presetClass="entr" presetSubtype="0" fill="hold" nodeType="afterEffect">
                                  <p:stCondLst>
                                    <p:cond delay="0"/>
                                  </p:stCondLst>
                                  <p:childTnLst>
                                    <p:set>
                                      <p:cBhvr>
                                        <p:cTn id="68" dur="1" fill="hold">
                                          <p:stCondLst>
                                            <p:cond delay="0"/>
                                          </p:stCondLst>
                                        </p:cTn>
                                        <p:tgtEl>
                                          <p:spTgt spid="15369"/>
                                        </p:tgtEl>
                                        <p:attrNameLst>
                                          <p:attrName>style.visibility</p:attrName>
                                        </p:attrNameLst>
                                      </p:cBhvr>
                                      <p:to>
                                        <p:strVal val="visible"/>
                                      </p:to>
                                    </p:set>
                                    <p:animEffect transition="in" filter="fade">
                                      <p:cBhvr>
                                        <p:cTn id="69" dur="1000"/>
                                        <p:tgtEl>
                                          <p:spTgt spid="15369"/>
                                        </p:tgtEl>
                                      </p:cBhvr>
                                    </p:animEffect>
                                    <p:anim calcmode="lin" valueType="num">
                                      <p:cBhvr>
                                        <p:cTn id="70" dur="1000" fill="hold"/>
                                        <p:tgtEl>
                                          <p:spTgt spid="15369"/>
                                        </p:tgtEl>
                                        <p:attrNameLst>
                                          <p:attrName>ppt_x</p:attrName>
                                        </p:attrNameLst>
                                      </p:cBhvr>
                                      <p:tavLst>
                                        <p:tav tm="0">
                                          <p:val>
                                            <p:strVal val="#ppt_x"/>
                                          </p:val>
                                        </p:tav>
                                        <p:tav tm="100000">
                                          <p:val>
                                            <p:strVal val="#ppt_x"/>
                                          </p:val>
                                        </p:tav>
                                      </p:tavLst>
                                    </p:anim>
                                    <p:anim calcmode="lin" valueType="num">
                                      <p:cBhvr>
                                        <p:cTn id="71" dur="1000" fill="hold"/>
                                        <p:tgtEl>
                                          <p:spTgt spid="1536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5" presetClass="exit" presetSubtype="0" fill="hold" grpId="1" nodeType="clickEffect">
                                  <p:stCondLst>
                                    <p:cond delay="0"/>
                                  </p:stCondLst>
                                  <p:childTnLst>
                                    <p:anim calcmode="lin" valueType="num">
                                      <p:cBhvr>
                                        <p:cTn id="75" dur="1000"/>
                                        <p:tgtEl>
                                          <p:spTgt spid="3"/>
                                        </p:tgtEl>
                                        <p:attrNameLst>
                                          <p:attrName>ppt_w</p:attrName>
                                        </p:attrNameLst>
                                      </p:cBhvr>
                                      <p:tavLst>
                                        <p:tav tm="0">
                                          <p:val>
                                            <p:strVal val="ppt_w"/>
                                          </p:val>
                                        </p:tav>
                                        <p:tav tm="100000">
                                          <p:val>
                                            <p:fltVal val="0"/>
                                          </p:val>
                                        </p:tav>
                                      </p:tavLst>
                                    </p:anim>
                                    <p:anim calcmode="lin" valueType="num">
                                      <p:cBhvr>
                                        <p:cTn id="76" dur="1000"/>
                                        <p:tgtEl>
                                          <p:spTgt spid="3"/>
                                        </p:tgtEl>
                                        <p:attrNameLst>
                                          <p:attrName>ppt_h</p:attrName>
                                        </p:attrNameLst>
                                      </p:cBhvr>
                                      <p:tavLst>
                                        <p:tav tm="0">
                                          <p:val>
                                            <p:strVal val="ppt_h"/>
                                          </p:val>
                                        </p:tav>
                                        <p:tav tm="100000">
                                          <p:val>
                                            <p:fltVal val="0"/>
                                          </p:val>
                                        </p:tav>
                                      </p:tavLst>
                                    </p:anim>
                                    <p:anim calcmode="lin" valueType="num">
                                      <p:cBhvr>
                                        <p:cTn id="77"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8"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9" dur="1" fill="hold">
                                          <p:stCondLst>
                                            <p:cond delay="999"/>
                                          </p:stCondLst>
                                        </p:cTn>
                                        <p:tgtEl>
                                          <p:spTgt spid="3"/>
                                        </p:tgtEl>
                                        <p:attrNameLst>
                                          <p:attrName>style.visibility</p:attrName>
                                        </p:attrNameLst>
                                      </p:cBhvr>
                                      <p:to>
                                        <p:strVal val="hidden"/>
                                      </p:to>
                                    </p:set>
                                  </p:childTnLst>
                                </p:cTn>
                              </p:par>
                            </p:childTnLst>
                          </p:cTn>
                        </p:par>
                        <p:par>
                          <p:cTn id="80" fill="hold">
                            <p:stCondLst>
                              <p:cond delay="1000"/>
                            </p:stCondLst>
                            <p:childTnLst>
                              <p:par>
                                <p:cTn id="81" presetID="25" presetClass="exit" presetSubtype="0" fill="hold" nodeType="afterEffect">
                                  <p:stCondLst>
                                    <p:cond delay="0"/>
                                  </p:stCondLst>
                                  <p:childTnLst>
                                    <p:animEffect transition="out" filter="fade">
                                      <p:cBhvr>
                                        <p:cTn id="82" dur="1000" accel="50000">
                                          <p:stCondLst>
                                            <p:cond delay="0"/>
                                          </p:stCondLst>
                                        </p:cTn>
                                        <p:tgtEl>
                                          <p:spTgt spid="15369"/>
                                        </p:tgtEl>
                                      </p:cBhvr>
                                    </p:animEffect>
                                    <p:anim calcmode="lin" valueType="num">
                                      <p:cBhvr>
                                        <p:cTn id="83" dur="500" accel="50000">
                                          <p:stCondLst>
                                            <p:cond delay="0"/>
                                          </p:stCondLst>
                                        </p:cTn>
                                        <p:tgtEl>
                                          <p:spTgt spid="15369"/>
                                        </p:tgtEl>
                                        <p:attrNameLst>
                                          <p:attrName>ppt_y</p:attrName>
                                        </p:attrNameLst>
                                      </p:cBhvr>
                                      <p:tavLst>
                                        <p:tav tm="0">
                                          <p:val>
                                            <p:strVal val="ppt_y"/>
                                          </p:val>
                                        </p:tav>
                                        <p:tav tm="100000">
                                          <p:val>
                                            <p:strVal val="ppt_y+.1"/>
                                          </p:val>
                                        </p:tav>
                                      </p:tavLst>
                                    </p:anim>
                                    <p:anim calcmode="lin" valueType="num">
                                      <p:cBhvr>
                                        <p:cTn id="84" dur="500" decel="50000">
                                          <p:stCondLst>
                                            <p:cond delay="500"/>
                                          </p:stCondLst>
                                        </p:cTn>
                                        <p:tgtEl>
                                          <p:spTgt spid="15369"/>
                                        </p:tgtEl>
                                        <p:attrNameLst>
                                          <p:attrName>ppt_y</p:attrName>
                                        </p:attrNameLst>
                                      </p:cBhvr>
                                      <p:tavLst>
                                        <p:tav tm="0">
                                          <p:val>
                                            <p:strVal val="ppt_y"/>
                                          </p:val>
                                        </p:tav>
                                        <p:tav tm="100000">
                                          <p:val>
                                            <p:strVal val="ppt_y-.1"/>
                                          </p:val>
                                        </p:tav>
                                      </p:tavLst>
                                    </p:anim>
                                    <p:anim calcmode="lin" valueType="num">
                                      <p:cBhvr>
                                        <p:cTn id="85" dur="500" accel="50000">
                                          <p:stCondLst>
                                            <p:cond delay="500"/>
                                          </p:stCondLst>
                                        </p:cTn>
                                        <p:tgtEl>
                                          <p:spTgt spid="15369"/>
                                        </p:tgtEl>
                                        <p:attrNameLst>
                                          <p:attrName>ppt_x</p:attrName>
                                        </p:attrNameLst>
                                      </p:cBhvr>
                                      <p:tavLst>
                                        <p:tav tm="0">
                                          <p:val>
                                            <p:strVal val="ppt_x"/>
                                          </p:val>
                                        </p:tav>
                                        <p:tav tm="100000">
                                          <p:val>
                                            <p:strVal val="ppt_x+.4"/>
                                          </p:val>
                                        </p:tav>
                                      </p:tavLst>
                                    </p:anim>
                                    <p:anim calcmode="lin" valueType="num">
                                      <p:cBhvr>
                                        <p:cTn id="86" dur="1000"/>
                                        <p:tgtEl>
                                          <p:spTgt spid="15369"/>
                                        </p:tgtEl>
                                        <p:attrNameLst>
                                          <p:attrName>ppt_h</p:attrName>
                                        </p:attrNameLst>
                                      </p:cBhvr>
                                      <p:tavLst>
                                        <p:tav tm="0">
                                          <p:val>
                                            <p:strVal val="ppt_h"/>
                                          </p:val>
                                        </p:tav>
                                        <p:tav tm="100000">
                                          <p:val>
                                            <p:strVal val="ppt_h"/>
                                          </p:val>
                                        </p:tav>
                                      </p:tavLst>
                                    </p:anim>
                                    <p:anim calcmode="lin" valueType="num">
                                      <p:cBhvr>
                                        <p:cTn id="87" dur="500" accel="50000">
                                          <p:stCondLst>
                                            <p:cond delay="0"/>
                                          </p:stCondLst>
                                        </p:cTn>
                                        <p:tgtEl>
                                          <p:spTgt spid="15369"/>
                                        </p:tgtEl>
                                        <p:attrNameLst>
                                          <p:attrName>ppt_w</p:attrName>
                                        </p:attrNameLst>
                                      </p:cBhvr>
                                      <p:tavLst>
                                        <p:tav tm="0">
                                          <p:val>
                                            <p:strVal val="ppt_w"/>
                                          </p:val>
                                        </p:tav>
                                        <p:tav tm="100000">
                                          <p:val>
                                            <p:strVal val="ppt_w*.05"/>
                                          </p:val>
                                        </p:tav>
                                      </p:tavLst>
                                    </p:anim>
                                    <p:anim calcmode="lin" valueType="num">
                                      <p:cBhvr>
                                        <p:cTn id="88" dur="500" decel="50000">
                                          <p:stCondLst>
                                            <p:cond delay="500"/>
                                          </p:stCondLst>
                                        </p:cTn>
                                        <p:tgtEl>
                                          <p:spTgt spid="15369"/>
                                        </p:tgtEl>
                                        <p:attrNameLst>
                                          <p:attrName>ppt_w</p:attrName>
                                        </p:attrNameLst>
                                      </p:cBhvr>
                                      <p:tavLst>
                                        <p:tav tm="0">
                                          <p:val>
                                            <p:strVal val="ppt_w"/>
                                          </p:val>
                                        </p:tav>
                                        <p:tav tm="100000">
                                          <p:val>
                                            <p:strVal val="ppt_w/.05"/>
                                          </p:val>
                                        </p:tav>
                                      </p:tavLst>
                                    </p:anim>
                                    <p:anim calcmode="lin" valueType="num">
                                      <p:cBhvr>
                                        <p:cTn id="89" dur="500" accel="50000">
                                          <p:stCondLst>
                                            <p:cond delay="500"/>
                                          </p:stCondLst>
                                        </p:cTn>
                                        <p:tgtEl>
                                          <p:spTgt spid="15369"/>
                                        </p:tgtEl>
                                        <p:attrNameLst>
                                          <p:attrName>style.rotation</p:attrName>
                                        </p:attrNameLst>
                                      </p:cBhvr>
                                      <p:tavLst>
                                        <p:tav tm="0">
                                          <p:val>
                                            <p:fltVal val="0"/>
                                          </p:val>
                                        </p:tav>
                                        <p:tav tm="100000">
                                          <p:val>
                                            <p:fltVal val="-90"/>
                                          </p:val>
                                        </p:tav>
                                      </p:tavLst>
                                    </p:anim>
                                    <p:set>
                                      <p:cBhvr>
                                        <p:cTn id="90" dur="1" fill="hold">
                                          <p:stCondLst>
                                            <p:cond delay="999"/>
                                          </p:stCondLst>
                                        </p:cTn>
                                        <p:tgtEl>
                                          <p:spTgt spid="15369"/>
                                        </p:tgtEl>
                                        <p:attrNameLst>
                                          <p:attrName>style.visibility</p:attrName>
                                        </p:attrNameLst>
                                      </p:cBhvr>
                                      <p:to>
                                        <p:strVal val="hidden"/>
                                      </p:to>
                                    </p:set>
                                  </p:childTnLst>
                                </p:cTn>
                              </p:par>
                            </p:childTnLst>
                          </p:cTn>
                        </p:par>
                        <p:par>
                          <p:cTn id="91" fill="hold">
                            <p:stCondLst>
                              <p:cond delay="2000"/>
                            </p:stCondLst>
                            <p:childTnLst>
                              <p:par>
                                <p:cTn id="92" presetID="53" presetClass="entr" presetSubtype="0" fill="hold" grpId="0" nodeType="afterEffect">
                                  <p:stCondLst>
                                    <p:cond delay="0"/>
                                  </p:stCondLst>
                                  <p:childTnLst>
                                    <p:set>
                                      <p:cBhvr>
                                        <p:cTn id="93" dur="1" fill="hold">
                                          <p:stCondLst>
                                            <p:cond delay="0"/>
                                          </p:stCondLst>
                                        </p:cTn>
                                        <p:tgtEl>
                                          <p:spTgt spid="4"/>
                                        </p:tgtEl>
                                        <p:attrNameLst>
                                          <p:attrName>style.visibility</p:attrName>
                                        </p:attrNameLst>
                                      </p:cBhvr>
                                      <p:to>
                                        <p:strVal val="visible"/>
                                      </p:to>
                                    </p:set>
                                    <p:anim calcmode="lin" valueType="num">
                                      <p:cBhvr>
                                        <p:cTn id="94" dur="500" fill="hold"/>
                                        <p:tgtEl>
                                          <p:spTgt spid="4"/>
                                        </p:tgtEl>
                                        <p:attrNameLst>
                                          <p:attrName>ppt_w</p:attrName>
                                        </p:attrNameLst>
                                      </p:cBhvr>
                                      <p:tavLst>
                                        <p:tav tm="0">
                                          <p:val>
                                            <p:fltVal val="0"/>
                                          </p:val>
                                        </p:tav>
                                        <p:tav tm="100000">
                                          <p:val>
                                            <p:strVal val="#ppt_w"/>
                                          </p:val>
                                        </p:tav>
                                      </p:tavLst>
                                    </p:anim>
                                    <p:anim calcmode="lin" valueType="num">
                                      <p:cBhvr>
                                        <p:cTn id="95" dur="500" fill="hold"/>
                                        <p:tgtEl>
                                          <p:spTgt spid="4"/>
                                        </p:tgtEl>
                                        <p:attrNameLst>
                                          <p:attrName>ppt_h</p:attrName>
                                        </p:attrNameLst>
                                      </p:cBhvr>
                                      <p:tavLst>
                                        <p:tav tm="0">
                                          <p:val>
                                            <p:fltVal val="0"/>
                                          </p:val>
                                        </p:tav>
                                        <p:tav tm="100000">
                                          <p:val>
                                            <p:strVal val="#ppt_h"/>
                                          </p:val>
                                        </p:tav>
                                      </p:tavLst>
                                    </p:anim>
                                    <p:animEffect transition="in" filter="fade">
                                      <p:cBhvr>
                                        <p:cTn id="96" dur="500"/>
                                        <p:tgtEl>
                                          <p:spTgt spid="4"/>
                                        </p:tgtEl>
                                      </p:cBhvr>
                                    </p:animEffect>
                                  </p:childTnLst>
                                </p:cTn>
                              </p:par>
                            </p:childTnLst>
                          </p:cTn>
                        </p:par>
                        <p:par>
                          <p:cTn id="97" fill="hold">
                            <p:stCondLst>
                              <p:cond delay="2500"/>
                            </p:stCondLst>
                            <p:childTnLst>
                              <p:par>
                                <p:cTn id="98" presetID="2" presetClass="entr" presetSubtype="6" fill="hold" nodeType="afterEffect">
                                  <p:stCondLst>
                                    <p:cond delay="0"/>
                                  </p:stCondLst>
                                  <p:childTnLst>
                                    <p:set>
                                      <p:cBhvr>
                                        <p:cTn id="99" dur="1" fill="hold">
                                          <p:stCondLst>
                                            <p:cond delay="0"/>
                                          </p:stCondLst>
                                        </p:cTn>
                                        <p:tgtEl>
                                          <p:spTgt spid="15373"/>
                                        </p:tgtEl>
                                        <p:attrNameLst>
                                          <p:attrName>style.visibility</p:attrName>
                                        </p:attrNameLst>
                                      </p:cBhvr>
                                      <p:to>
                                        <p:strVal val="visible"/>
                                      </p:to>
                                    </p:set>
                                    <p:anim calcmode="lin" valueType="num">
                                      <p:cBhvr additive="base">
                                        <p:cTn id="100" dur="500" fill="hold"/>
                                        <p:tgtEl>
                                          <p:spTgt spid="15373"/>
                                        </p:tgtEl>
                                        <p:attrNameLst>
                                          <p:attrName>ppt_x</p:attrName>
                                        </p:attrNameLst>
                                      </p:cBhvr>
                                      <p:tavLst>
                                        <p:tav tm="0">
                                          <p:val>
                                            <p:strVal val="1+#ppt_w/2"/>
                                          </p:val>
                                        </p:tav>
                                        <p:tav tm="100000">
                                          <p:val>
                                            <p:strVal val="#ppt_x"/>
                                          </p:val>
                                        </p:tav>
                                      </p:tavLst>
                                    </p:anim>
                                    <p:anim calcmode="lin" valueType="num">
                                      <p:cBhvr additive="base">
                                        <p:cTn id="101"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5" presetClass="exit" presetSubtype="0" fill="hold" grpId="1" nodeType="clickEffect">
                                  <p:stCondLst>
                                    <p:cond delay="0"/>
                                  </p:stCondLst>
                                  <p:childTnLst>
                                    <p:anim calcmode="lin" valueType="num">
                                      <p:cBhvr>
                                        <p:cTn id="105" dur="1000"/>
                                        <p:tgtEl>
                                          <p:spTgt spid="4"/>
                                        </p:tgtEl>
                                        <p:attrNameLst>
                                          <p:attrName>ppt_w</p:attrName>
                                        </p:attrNameLst>
                                      </p:cBhvr>
                                      <p:tavLst>
                                        <p:tav tm="0">
                                          <p:val>
                                            <p:strVal val="ppt_w"/>
                                          </p:val>
                                        </p:tav>
                                        <p:tav tm="100000">
                                          <p:val>
                                            <p:fltVal val="0"/>
                                          </p:val>
                                        </p:tav>
                                      </p:tavLst>
                                    </p:anim>
                                    <p:anim calcmode="lin" valueType="num">
                                      <p:cBhvr>
                                        <p:cTn id="106" dur="1000"/>
                                        <p:tgtEl>
                                          <p:spTgt spid="4"/>
                                        </p:tgtEl>
                                        <p:attrNameLst>
                                          <p:attrName>ppt_h</p:attrName>
                                        </p:attrNameLst>
                                      </p:cBhvr>
                                      <p:tavLst>
                                        <p:tav tm="0">
                                          <p:val>
                                            <p:strVal val="ppt_h"/>
                                          </p:val>
                                        </p:tav>
                                        <p:tav tm="100000">
                                          <p:val>
                                            <p:fltVal val="0"/>
                                          </p:val>
                                        </p:tav>
                                      </p:tavLst>
                                    </p:anim>
                                    <p:anim calcmode="lin" valueType="num">
                                      <p:cBhvr>
                                        <p:cTn id="107" dur="1000"/>
                                        <p:tgtEl>
                                          <p:spTgt spid="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8" dur="1000"/>
                                        <p:tgtEl>
                                          <p:spTgt spid="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9" dur="1" fill="hold">
                                          <p:stCondLst>
                                            <p:cond delay="999"/>
                                          </p:stCondLst>
                                        </p:cTn>
                                        <p:tgtEl>
                                          <p:spTgt spid="4"/>
                                        </p:tgtEl>
                                        <p:attrNameLst>
                                          <p:attrName>style.visibility</p:attrName>
                                        </p:attrNameLst>
                                      </p:cBhvr>
                                      <p:to>
                                        <p:strVal val="hidden"/>
                                      </p:to>
                                    </p:set>
                                  </p:childTnLst>
                                </p:cTn>
                              </p:par>
                            </p:childTnLst>
                          </p:cTn>
                        </p:par>
                        <p:par>
                          <p:cTn id="110" fill="hold">
                            <p:stCondLst>
                              <p:cond delay="1000"/>
                            </p:stCondLst>
                            <p:childTnLst>
                              <p:par>
                                <p:cTn id="111" presetID="25" presetClass="exit" presetSubtype="0" fill="hold" nodeType="afterEffect">
                                  <p:stCondLst>
                                    <p:cond delay="0"/>
                                  </p:stCondLst>
                                  <p:childTnLst>
                                    <p:animEffect transition="out" filter="fade">
                                      <p:cBhvr>
                                        <p:cTn id="112" dur="1000" accel="50000">
                                          <p:stCondLst>
                                            <p:cond delay="0"/>
                                          </p:stCondLst>
                                        </p:cTn>
                                        <p:tgtEl>
                                          <p:spTgt spid="15373"/>
                                        </p:tgtEl>
                                      </p:cBhvr>
                                    </p:animEffect>
                                    <p:anim calcmode="lin" valueType="num">
                                      <p:cBhvr>
                                        <p:cTn id="113" dur="500" accel="50000">
                                          <p:stCondLst>
                                            <p:cond delay="0"/>
                                          </p:stCondLst>
                                        </p:cTn>
                                        <p:tgtEl>
                                          <p:spTgt spid="15373"/>
                                        </p:tgtEl>
                                        <p:attrNameLst>
                                          <p:attrName>ppt_y</p:attrName>
                                        </p:attrNameLst>
                                      </p:cBhvr>
                                      <p:tavLst>
                                        <p:tav tm="0">
                                          <p:val>
                                            <p:strVal val="ppt_y"/>
                                          </p:val>
                                        </p:tav>
                                        <p:tav tm="100000">
                                          <p:val>
                                            <p:strVal val="ppt_y+.1"/>
                                          </p:val>
                                        </p:tav>
                                      </p:tavLst>
                                    </p:anim>
                                    <p:anim calcmode="lin" valueType="num">
                                      <p:cBhvr>
                                        <p:cTn id="114" dur="500" decel="50000">
                                          <p:stCondLst>
                                            <p:cond delay="500"/>
                                          </p:stCondLst>
                                        </p:cTn>
                                        <p:tgtEl>
                                          <p:spTgt spid="15373"/>
                                        </p:tgtEl>
                                        <p:attrNameLst>
                                          <p:attrName>ppt_y</p:attrName>
                                        </p:attrNameLst>
                                      </p:cBhvr>
                                      <p:tavLst>
                                        <p:tav tm="0">
                                          <p:val>
                                            <p:strVal val="ppt_y"/>
                                          </p:val>
                                        </p:tav>
                                        <p:tav tm="100000">
                                          <p:val>
                                            <p:strVal val="ppt_y-.1"/>
                                          </p:val>
                                        </p:tav>
                                      </p:tavLst>
                                    </p:anim>
                                    <p:anim calcmode="lin" valueType="num">
                                      <p:cBhvr>
                                        <p:cTn id="115" dur="500" accel="50000">
                                          <p:stCondLst>
                                            <p:cond delay="500"/>
                                          </p:stCondLst>
                                        </p:cTn>
                                        <p:tgtEl>
                                          <p:spTgt spid="15373"/>
                                        </p:tgtEl>
                                        <p:attrNameLst>
                                          <p:attrName>ppt_x</p:attrName>
                                        </p:attrNameLst>
                                      </p:cBhvr>
                                      <p:tavLst>
                                        <p:tav tm="0">
                                          <p:val>
                                            <p:strVal val="ppt_x"/>
                                          </p:val>
                                        </p:tav>
                                        <p:tav tm="100000">
                                          <p:val>
                                            <p:strVal val="ppt_x+.4"/>
                                          </p:val>
                                        </p:tav>
                                      </p:tavLst>
                                    </p:anim>
                                    <p:anim calcmode="lin" valueType="num">
                                      <p:cBhvr>
                                        <p:cTn id="116" dur="1000"/>
                                        <p:tgtEl>
                                          <p:spTgt spid="15373"/>
                                        </p:tgtEl>
                                        <p:attrNameLst>
                                          <p:attrName>ppt_h</p:attrName>
                                        </p:attrNameLst>
                                      </p:cBhvr>
                                      <p:tavLst>
                                        <p:tav tm="0">
                                          <p:val>
                                            <p:strVal val="ppt_h"/>
                                          </p:val>
                                        </p:tav>
                                        <p:tav tm="100000">
                                          <p:val>
                                            <p:strVal val="ppt_h"/>
                                          </p:val>
                                        </p:tav>
                                      </p:tavLst>
                                    </p:anim>
                                    <p:anim calcmode="lin" valueType="num">
                                      <p:cBhvr>
                                        <p:cTn id="117" dur="500" accel="50000">
                                          <p:stCondLst>
                                            <p:cond delay="0"/>
                                          </p:stCondLst>
                                        </p:cTn>
                                        <p:tgtEl>
                                          <p:spTgt spid="15373"/>
                                        </p:tgtEl>
                                        <p:attrNameLst>
                                          <p:attrName>ppt_w</p:attrName>
                                        </p:attrNameLst>
                                      </p:cBhvr>
                                      <p:tavLst>
                                        <p:tav tm="0">
                                          <p:val>
                                            <p:strVal val="ppt_w"/>
                                          </p:val>
                                        </p:tav>
                                        <p:tav tm="100000">
                                          <p:val>
                                            <p:strVal val="ppt_w*.05"/>
                                          </p:val>
                                        </p:tav>
                                      </p:tavLst>
                                    </p:anim>
                                    <p:anim calcmode="lin" valueType="num">
                                      <p:cBhvr>
                                        <p:cTn id="118" dur="500" decel="50000">
                                          <p:stCondLst>
                                            <p:cond delay="500"/>
                                          </p:stCondLst>
                                        </p:cTn>
                                        <p:tgtEl>
                                          <p:spTgt spid="15373"/>
                                        </p:tgtEl>
                                        <p:attrNameLst>
                                          <p:attrName>ppt_w</p:attrName>
                                        </p:attrNameLst>
                                      </p:cBhvr>
                                      <p:tavLst>
                                        <p:tav tm="0">
                                          <p:val>
                                            <p:strVal val="ppt_w"/>
                                          </p:val>
                                        </p:tav>
                                        <p:tav tm="100000">
                                          <p:val>
                                            <p:strVal val="ppt_w/.05"/>
                                          </p:val>
                                        </p:tav>
                                      </p:tavLst>
                                    </p:anim>
                                    <p:anim calcmode="lin" valueType="num">
                                      <p:cBhvr>
                                        <p:cTn id="119" dur="500" accel="50000">
                                          <p:stCondLst>
                                            <p:cond delay="500"/>
                                          </p:stCondLst>
                                        </p:cTn>
                                        <p:tgtEl>
                                          <p:spTgt spid="15373"/>
                                        </p:tgtEl>
                                        <p:attrNameLst>
                                          <p:attrName>style.rotation</p:attrName>
                                        </p:attrNameLst>
                                      </p:cBhvr>
                                      <p:tavLst>
                                        <p:tav tm="0">
                                          <p:val>
                                            <p:fltVal val="0"/>
                                          </p:val>
                                        </p:tav>
                                        <p:tav tm="100000">
                                          <p:val>
                                            <p:fltVal val="-90"/>
                                          </p:val>
                                        </p:tav>
                                      </p:tavLst>
                                    </p:anim>
                                    <p:set>
                                      <p:cBhvr>
                                        <p:cTn id="120" dur="1" fill="hold">
                                          <p:stCondLst>
                                            <p:cond delay="999"/>
                                          </p:stCondLst>
                                        </p:cTn>
                                        <p:tgtEl>
                                          <p:spTgt spid="153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89" grpId="1"/>
      <p:bldP spid="2" grpId="0"/>
      <p:bldP spid="2" grpId="1"/>
      <p:bldP spid="3" grpId="0"/>
      <p:bldP spid="3" grpId="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endParaRPr lang="ru-RU" smtClean="0"/>
          </a:p>
        </p:txBody>
      </p:sp>
      <p:sp>
        <p:nvSpPr>
          <p:cNvPr id="18434" name="Rectangle 3"/>
          <p:cNvSpPr>
            <a:spLocks noGrp="1" noChangeArrowheads="1"/>
          </p:cNvSpPr>
          <p:nvPr>
            <p:ph type="body" idx="1"/>
          </p:nvPr>
        </p:nvSpPr>
        <p:spPr>
          <a:xfrm>
            <a:off x="468313" y="549275"/>
            <a:ext cx="8229600" cy="4525963"/>
          </a:xfrm>
        </p:spPr>
        <p:txBody>
          <a:bodyPr/>
          <a:lstStyle/>
          <a:p>
            <a:r>
              <a:rPr lang="en-US" smtClean="0">
                <a:solidFill>
                  <a:schemeClr val="bg1"/>
                </a:solidFill>
                <a:latin typeface="Comic Sans MS" pitchFamily="66" charset="0"/>
              </a:rPr>
              <a:t>London is the capital of the UK. </a:t>
            </a:r>
            <a:r>
              <a:rPr lang="en-GB" smtClean="0">
                <a:solidFill>
                  <a:schemeClr val="bg1"/>
                </a:solidFill>
                <a:latin typeface="Comic Sans MS" pitchFamily="66" charset="0"/>
              </a:rPr>
              <a:t>, its political, economic, and commercial centre. It is one of the largest cities in the world and the largest city in Europe.</a:t>
            </a:r>
            <a:r>
              <a:rPr lang="ru-RU" smtClean="0"/>
              <a:t> </a:t>
            </a:r>
          </a:p>
        </p:txBody>
      </p:sp>
      <p:pic>
        <p:nvPicPr>
          <p:cNvPr id="18435" name="Picture 4" descr="биг бен"/>
          <p:cNvPicPr>
            <a:picLocks noChangeAspect="1" noChangeArrowheads="1"/>
          </p:cNvPicPr>
          <p:nvPr/>
        </p:nvPicPr>
        <p:blipFill>
          <a:blip r:embed="rId2"/>
          <a:srcRect/>
          <a:stretch>
            <a:fillRect/>
          </a:stretch>
        </p:blipFill>
        <p:spPr bwMode="auto">
          <a:xfrm>
            <a:off x="2268538" y="2784475"/>
            <a:ext cx="4535487" cy="34020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london_pedspace2_jpg">
            <a:hlinkClick r:id="rId2"/>
          </p:cNvPr>
          <p:cNvPicPr>
            <a:picLocks noChangeAspect="1" noChangeArrowheads="1"/>
          </p:cNvPicPr>
          <p:nvPr/>
        </p:nvPicPr>
        <p:blipFill>
          <a:blip r:embed="rId3"/>
          <a:srcRect/>
          <a:stretch>
            <a:fillRect/>
          </a:stretch>
        </p:blipFill>
        <p:spPr bwMode="auto">
          <a:xfrm>
            <a:off x="395288" y="404813"/>
            <a:ext cx="3816350" cy="2835275"/>
          </a:xfrm>
          <a:prstGeom prst="rect">
            <a:avLst/>
          </a:prstGeom>
          <a:noFill/>
          <a:ln w="9525">
            <a:noFill/>
            <a:miter lim="800000"/>
            <a:headEnd/>
            <a:tailEnd/>
          </a:ln>
        </p:spPr>
      </p:pic>
      <p:pic>
        <p:nvPicPr>
          <p:cNvPr id="19458" name="Picture 6" descr="4highres_00000403195371">
            <a:hlinkClick r:id="rId4"/>
          </p:cNvPr>
          <p:cNvPicPr>
            <a:picLocks noChangeAspect="1" noChangeArrowheads="1"/>
          </p:cNvPicPr>
          <p:nvPr/>
        </p:nvPicPr>
        <p:blipFill>
          <a:blip r:embed="rId5"/>
          <a:srcRect/>
          <a:stretch>
            <a:fillRect/>
          </a:stretch>
        </p:blipFill>
        <p:spPr bwMode="auto">
          <a:xfrm>
            <a:off x="4356100" y="3860800"/>
            <a:ext cx="4381500" cy="2552700"/>
          </a:xfrm>
          <a:prstGeom prst="rect">
            <a:avLst/>
          </a:prstGeom>
          <a:noFill/>
          <a:ln w="9525">
            <a:noFill/>
            <a:miter lim="800000"/>
            <a:headEnd/>
            <a:tailEnd/>
          </a:ln>
        </p:spPr>
      </p:pic>
      <p:sp>
        <p:nvSpPr>
          <p:cNvPr id="19464" name="Rectangle 2"/>
          <p:cNvSpPr>
            <a:spLocks noChangeArrowheads="1"/>
          </p:cNvSpPr>
          <p:nvPr/>
        </p:nvSpPr>
        <p:spPr bwMode="auto">
          <a:xfrm>
            <a:off x="395288" y="1700213"/>
            <a:ext cx="8229600" cy="1143000"/>
          </a:xfrm>
          <a:prstGeom prst="rect">
            <a:avLst/>
          </a:prstGeom>
          <a:noFill/>
          <a:ln w="9525">
            <a:noFill/>
            <a:miter lim="800000"/>
            <a:headEnd/>
            <a:tailEnd/>
          </a:ln>
        </p:spPr>
        <p:txBody>
          <a:bodyPr anchor="ctr"/>
          <a:lstStyle/>
          <a:p>
            <a:pPr algn="ctr" eaLnBrk="0" hangingPunct="0"/>
            <a:r>
              <a:rPr lang="en-GB" sz="4400">
                <a:solidFill>
                  <a:schemeClr val="bg1"/>
                </a:solidFill>
                <a:latin typeface="Comic Sans MS" pitchFamily="66" charset="0"/>
              </a:rPr>
              <a:t>Its population is about </a:t>
            </a:r>
            <a:endParaRPr lang="ru-RU" sz="4400">
              <a:solidFill>
                <a:schemeClr val="bg1"/>
              </a:solidFill>
              <a:latin typeface="Comic Sans MS" pitchFamily="66" charset="0"/>
            </a:endParaRPr>
          </a:p>
        </p:txBody>
      </p:sp>
      <p:pic>
        <p:nvPicPr>
          <p:cNvPr id="19466" name="Picture 10" descr="8_clr"/>
          <p:cNvPicPr>
            <a:picLocks noChangeAspect="1" noChangeArrowheads="1" noCrop="1"/>
          </p:cNvPicPr>
          <p:nvPr/>
        </p:nvPicPr>
        <p:blipFill>
          <a:blip r:embed="rId6"/>
          <a:srcRect/>
          <a:stretch>
            <a:fillRect/>
          </a:stretch>
        </p:blipFill>
        <p:spPr bwMode="auto">
          <a:xfrm>
            <a:off x="1403350" y="2349500"/>
            <a:ext cx="863600" cy="1835150"/>
          </a:xfrm>
          <a:prstGeom prst="rect">
            <a:avLst/>
          </a:prstGeom>
          <a:noFill/>
          <a:ln w="9525">
            <a:noFill/>
            <a:miter lim="800000"/>
            <a:headEnd/>
            <a:tailEnd/>
          </a:ln>
        </p:spPr>
      </p:pic>
      <p:pic>
        <p:nvPicPr>
          <p:cNvPr id="19467" name="Picture 11" descr="0_clr"/>
          <p:cNvPicPr>
            <a:picLocks noChangeAspect="1" noChangeArrowheads="1" noCrop="1"/>
          </p:cNvPicPr>
          <p:nvPr/>
        </p:nvPicPr>
        <p:blipFill>
          <a:blip r:embed="rId7"/>
          <a:srcRect/>
          <a:stretch>
            <a:fillRect/>
          </a:stretch>
        </p:blipFill>
        <p:spPr bwMode="auto">
          <a:xfrm>
            <a:off x="2339975" y="2362200"/>
            <a:ext cx="971550" cy="1835150"/>
          </a:xfrm>
          <a:prstGeom prst="rect">
            <a:avLst/>
          </a:prstGeom>
          <a:noFill/>
          <a:ln w="9525">
            <a:noFill/>
            <a:miter lim="800000"/>
            <a:headEnd/>
            <a:tailEnd/>
          </a:ln>
        </p:spPr>
      </p:pic>
      <p:pic>
        <p:nvPicPr>
          <p:cNvPr id="19468" name="Picture 12" descr="0_clr"/>
          <p:cNvPicPr>
            <a:picLocks noChangeAspect="1" noChangeArrowheads="1" noCrop="1"/>
          </p:cNvPicPr>
          <p:nvPr/>
        </p:nvPicPr>
        <p:blipFill>
          <a:blip r:embed="rId7"/>
          <a:srcRect/>
          <a:stretch>
            <a:fillRect/>
          </a:stretch>
        </p:blipFill>
        <p:spPr bwMode="auto">
          <a:xfrm>
            <a:off x="3251200" y="2387600"/>
            <a:ext cx="971550" cy="1835150"/>
          </a:xfrm>
          <a:prstGeom prst="rect">
            <a:avLst/>
          </a:prstGeom>
          <a:noFill/>
          <a:ln w="9525">
            <a:noFill/>
            <a:miter lim="800000"/>
            <a:headEnd/>
            <a:tailEnd/>
          </a:ln>
        </p:spPr>
      </p:pic>
      <p:pic>
        <p:nvPicPr>
          <p:cNvPr id="19470" name="Picture 14" descr="0_clr"/>
          <p:cNvPicPr>
            <a:picLocks noChangeAspect="1" noChangeArrowheads="1" noCrop="1"/>
          </p:cNvPicPr>
          <p:nvPr/>
        </p:nvPicPr>
        <p:blipFill>
          <a:blip r:embed="rId7"/>
          <a:srcRect/>
          <a:stretch>
            <a:fillRect/>
          </a:stretch>
        </p:blipFill>
        <p:spPr bwMode="auto">
          <a:xfrm>
            <a:off x="4135438" y="2387600"/>
            <a:ext cx="971550" cy="1835150"/>
          </a:xfrm>
          <a:prstGeom prst="rect">
            <a:avLst/>
          </a:prstGeom>
          <a:noFill/>
          <a:ln w="9525">
            <a:noFill/>
            <a:miter lim="800000"/>
            <a:headEnd/>
            <a:tailEnd/>
          </a:ln>
        </p:spPr>
      </p:pic>
      <p:pic>
        <p:nvPicPr>
          <p:cNvPr id="19471" name="Picture 15" descr="0_clr"/>
          <p:cNvPicPr>
            <a:picLocks noChangeAspect="1" noChangeArrowheads="1" noCrop="1"/>
          </p:cNvPicPr>
          <p:nvPr/>
        </p:nvPicPr>
        <p:blipFill>
          <a:blip r:embed="rId7"/>
          <a:srcRect/>
          <a:stretch>
            <a:fillRect/>
          </a:stretch>
        </p:blipFill>
        <p:spPr bwMode="auto">
          <a:xfrm>
            <a:off x="5143500" y="2382838"/>
            <a:ext cx="971550" cy="1835150"/>
          </a:xfrm>
          <a:prstGeom prst="rect">
            <a:avLst/>
          </a:prstGeom>
          <a:noFill/>
          <a:ln w="9525">
            <a:noFill/>
            <a:miter lim="800000"/>
            <a:headEnd/>
            <a:tailEnd/>
          </a:ln>
        </p:spPr>
      </p:pic>
      <p:pic>
        <p:nvPicPr>
          <p:cNvPr id="19472" name="Picture 16" descr="0_clr"/>
          <p:cNvPicPr>
            <a:picLocks noChangeAspect="1" noChangeArrowheads="1" noCrop="1"/>
          </p:cNvPicPr>
          <p:nvPr/>
        </p:nvPicPr>
        <p:blipFill>
          <a:blip r:embed="rId7"/>
          <a:srcRect/>
          <a:stretch>
            <a:fillRect/>
          </a:stretch>
        </p:blipFill>
        <p:spPr bwMode="auto">
          <a:xfrm>
            <a:off x="6034088" y="2378075"/>
            <a:ext cx="971550" cy="1835150"/>
          </a:xfrm>
          <a:prstGeom prst="rect">
            <a:avLst/>
          </a:prstGeom>
          <a:noFill/>
          <a:ln w="9525">
            <a:noFill/>
            <a:miter lim="800000"/>
            <a:headEnd/>
            <a:tailEnd/>
          </a:ln>
        </p:spPr>
      </p:pic>
      <p:pic>
        <p:nvPicPr>
          <p:cNvPr id="19473" name="Picture 17" descr="0_clr"/>
          <p:cNvPicPr>
            <a:picLocks noChangeAspect="1" noChangeArrowheads="1" noCrop="1"/>
          </p:cNvPicPr>
          <p:nvPr/>
        </p:nvPicPr>
        <p:blipFill>
          <a:blip r:embed="rId7"/>
          <a:srcRect/>
          <a:stretch>
            <a:fillRect/>
          </a:stretch>
        </p:blipFill>
        <p:spPr bwMode="auto">
          <a:xfrm>
            <a:off x="6948488" y="2387600"/>
            <a:ext cx="971550" cy="18351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9464"/>
                                        </p:tgtEl>
                                        <p:attrNameLst>
                                          <p:attrName>style.visibility</p:attrName>
                                        </p:attrNameLst>
                                      </p:cBhvr>
                                      <p:to>
                                        <p:strVal val="visible"/>
                                      </p:to>
                                    </p:set>
                                    <p:anim calcmode="lin" valueType="num">
                                      <p:cBhvr>
                                        <p:cTn id="7" dur="1000" fill="hold"/>
                                        <p:tgtEl>
                                          <p:spTgt spid="19464"/>
                                        </p:tgtEl>
                                        <p:attrNameLst>
                                          <p:attrName>ppt_w</p:attrName>
                                        </p:attrNameLst>
                                      </p:cBhvr>
                                      <p:tavLst>
                                        <p:tav tm="0">
                                          <p:val>
                                            <p:fltVal val="0"/>
                                          </p:val>
                                        </p:tav>
                                        <p:tav tm="100000">
                                          <p:val>
                                            <p:strVal val="#ppt_w"/>
                                          </p:val>
                                        </p:tav>
                                      </p:tavLst>
                                    </p:anim>
                                    <p:anim calcmode="lin" valueType="num">
                                      <p:cBhvr>
                                        <p:cTn id="8" dur="1000" fill="hold"/>
                                        <p:tgtEl>
                                          <p:spTgt spid="19464"/>
                                        </p:tgtEl>
                                        <p:attrNameLst>
                                          <p:attrName>ppt_h</p:attrName>
                                        </p:attrNameLst>
                                      </p:cBhvr>
                                      <p:tavLst>
                                        <p:tav tm="0">
                                          <p:val>
                                            <p:fltVal val="0"/>
                                          </p:val>
                                        </p:tav>
                                        <p:tav tm="100000">
                                          <p:val>
                                            <p:strVal val="#ppt_h"/>
                                          </p:val>
                                        </p:tav>
                                      </p:tavLst>
                                    </p:anim>
                                    <p:anim calcmode="lin" valueType="num">
                                      <p:cBhvr>
                                        <p:cTn id="9" dur="1000" fill="hold"/>
                                        <p:tgtEl>
                                          <p:spTgt spid="194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p:txBody>
          <a:bodyPr/>
          <a:lstStyle/>
          <a:p>
            <a:endParaRPr lang="ru-RU" smtClean="0"/>
          </a:p>
        </p:txBody>
      </p:sp>
      <p:pic>
        <p:nvPicPr>
          <p:cNvPr id="20482" name="Picture 16" descr="1271605022_doseng">
            <a:hlinkClick r:id="rId2"/>
          </p:cNvPr>
          <p:cNvPicPr>
            <a:picLocks noChangeAspect="1" noChangeArrowheads="1"/>
          </p:cNvPicPr>
          <p:nvPr/>
        </p:nvPicPr>
        <p:blipFill>
          <a:blip r:embed="rId3"/>
          <a:srcRect/>
          <a:stretch>
            <a:fillRect/>
          </a:stretch>
        </p:blipFill>
        <p:spPr bwMode="auto">
          <a:xfrm>
            <a:off x="-323850" y="0"/>
            <a:ext cx="9972675" cy="7180263"/>
          </a:xfrm>
          <a:prstGeom prst="rect">
            <a:avLst/>
          </a:prstGeom>
          <a:noFill/>
          <a:ln w="9525">
            <a:noFill/>
            <a:miter lim="800000"/>
            <a:headEnd/>
            <a:tailEnd/>
          </a:ln>
        </p:spPr>
      </p:pic>
      <p:sp>
        <p:nvSpPr>
          <p:cNvPr id="20497" name="Text Box 17"/>
          <p:cNvSpPr txBox="1">
            <a:spLocks noChangeArrowheads="1"/>
          </p:cNvSpPr>
          <p:nvPr/>
        </p:nvSpPr>
        <p:spPr bwMode="auto">
          <a:xfrm>
            <a:off x="0" y="476250"/>
            <a:ext cx="9144000" cy="641350"/>
          </a:xfrm>
          <a:prstGeom prst="rect">
            <a:avLst/>
          </a:prstGeom>
          <a:noFill/>
          <a:ln w="9525">
            <a:noFill/>
            <a:miter lim="800000"/>
            <a:headEnd/>
            <a:tailEnd/>
          </a:ln>
        </p:spPr>
        <p:txBody>
          <a:bodyPr>
            <a:spAutoFit/>
          </a:bodyPr>
          <a:lstStyle/>
          <a:p>
            <a:pPr algn="ctr"/>
            <a:r>
              <a:rPr lang="en-GB" sz="3600" b="1">
                <a:solidFill>
                  <a:schemeClr val="bg1"/>
                </a:solidFill>
                <a:latin typeface="Comic Sans MS" pitchFamily="66" charset="0"/>
              </a:rPr>
              <a:t>London is divided into several parts:</a:t>
            </a:r>
            <a:endParaRPr lang="ru-RU" sz="3600" b="1">
              <a:solidFill>
                <a:schemeClr val="bg1"/>
              </a:solidFill>
              <a:latin typeface="Comic Sans MS" pitchFamily="66" charset="0"/>
            </a:endParaRPr>
          </a:p>
        </p:txBody>
      </p:sp>
      <p:sp>
        <p:nvSpPr>
          <p:cNvPr id="20498" name="Text Box 18"/>
          <p:cNvSpPr txBox="1">
            <a:spLocks noChangeArrowheads="1"/>
          </p:cNvSpPr>
          <p:nvPr/>
        </p:nvSpPr>
        <p:spPr bwMode="auto">
          <a:xfrm>
            <a:off x="3635375" y="1196975"/>
            <a:ext cx="2106613" cy="701675"/>
          </a:xfrm>
          <a:prstGeom prst="rect">
            <a:avLst/>
          </a:prstGeom>
          <a:noFill/>
          <a:ln w="9525">
            <a:noFill/>
            <a:miter lim="800000"/>
            <a:headEnd/>
            <a:tailEnd/>
          </a:ln>
        </p:spPr>
        <p:txBody>
          <a:bodyPr wrap="none">
            <a:spAutoFit/>
          </a:bodyPr>
          <a:lstStyle/>
          <a:p>
            <a:r>
              <a:rPr lang="en-GB" sz="4000" b="1">
                <a:solidFill>
                  <a:schemeClr val="bg1"/>
                </a:solidFill>
                <a:latin typeface="Comic Sans MS" pitchFamily="66" charset="0"/>
              </a:rPr>
              <a:t>the</a:t>
            </a:r>
            <a:r>
              <a:rPr lang="en-GB">
                <a:solidFill>
                  <a:schemeClr val="bg1"/>
                </a:solidFill>
              </a:rPr>
              <a:t> </a:t>
            </a:r>
            <a:r>
              <a:rPr lang="en-GB" sz="4000" b="1">
                <a:solidFill>
                  <a:schemeClr val="bg1"/>
                </a:solidFill>
                <a:latin typeface="Comic Sans MS" pitchFamily="66" charset="0"/>
              </a:rPr>
              <a:t>City</a:t>
            </a:r>
            <a:r>
              <a:rPr lang="ru-RU">
                <a:solidFill>
                  <a:schemeClr val="bg1"/>
                </a:solidFill>
              </a:rPr>
              <a:t> </a:t>
            </a:r>
          </a:p>
        </p:txBody>
      </p:sp>
      <p:sp>
        <p:nvSpPr>
          <p:cNvPr id="20529" name="Rectangle 49"/>
          <p:cNvSpPr>
            <a:spLocks noChangeArrowheads="1"/>
          </p:cNvSpPr>
          <p:nvPr/>
        </p:nvSpPr>
        <p:spPr bwMode="auto">
          <a:xfrm>
            <a:off x="323850" y="1916113"/>
            <a:ext cx="8229600" cy="4525962"/>
          </a:xfrm>
          <a:prstGeom prst="rect">
            <a:avLst/>
          </a:prstGeom>
          <a:noFill/>
          <a:ln w="9525">
            <a:noFill/>
            <a:miter lim="800000"/>
            <a:headEnd/>
            <a:tailEnd/>
          </a:ln>
        </p:spPr>
        <p:txBody>
          <a:bodyPr/>
          <a:lstStyle/>
          <a:p>
            <a:pPr marL="342900" indent="-342900" eaLnBrk="0" hangingPunct="0">
              <a:spcBef>
                <a:spcPct val="20000"/>
              </a:spcBef>
              <a:buFontTx/>
              <a:buChar char="•"/>
            </a:pPr>
            <a:r>
              <a:rPr lang="en-GB" sz="3200">
                <a:solidFill>
                  <a:schemeClr val="accent2"/>
                </a:solidFill>
                <a:latin typeface="Comic Sans MS" pitchFamily="66" charset="0"/>
              </a:rPr>
              <a:t>The heart of London is the City, its financial and business centre. Numerous banks, offices, and firms are situated there, including the Bank of England, the Stock Exchange, and the Old Bailey. Few people live here, but over a million people come to the City to work. There are some famous ancient buildings within the City</a:t>
            </a:r>
            <a:r>
              <a:rPr lang="ru-RU" sz="3200">
                <a:solidFill>
                  <a:schemeClr val="accent2"/>
                </a:solidFill>
                <a:latin typeface="Comic Sans MS" pitchFamily="66" charset="0"/>
              </a:rPr>
              <a:t> </a:t>
            </a:r>
          </a:p>
        </p:txBody>
      </p:sp>
      <p:pic>
        <p:nvPicPr>
          <p:cNvPr id="20531" name="Picture 51" descr="1299661497_kz4">
            <a:hlinkClick r:id="rId4"/>
          </p:cNvPr>
          <p:cNvPicPr>
            <a:picLocks noChangeAspect="1" noChangeArrowheads="1"/>
          </p:cNvPicPr>
          <p:nvPr/>
        </p:nvPicPr>
        <p:blipFill>
          <a:blip r:embed="rId5"/>
          <a:srcRect/>
          <a:stretch>
            <a:fillRect/>
          </a:stretch>
        </p:blipFill>
        <p:spPr bwMode="auto">
          <a:xfrm>
            <a:off x="-180975" y="3486150"/>
            <a:ext cx="5076825" cy="3371850"/>
          </a:xfrm>
          <a:prstGeom prst="rect">
            <a:avLst/>
          </a:prstGeom>
          <a:noFill/>
          <a:ln w="9525">
            <a:noFill/>
            <a:miter lim="800000"/>
            <a:headEnd/>
            <a:tailEnd/>
          </a:ln>
        </p:spPr>
      </p:pic>
      <p:pic>
        <p:nvPicPr>
          <p:cNvPr id="20532" name="Picture 52" descr="city-hall">
            <a:hlinkClick r:id="rId6"/>
          </p:cNvPr>
          <p:cNvPicPr>
            <a:picLocks noChangeAspect="1" noChangeArrowheads="1"/>
          </p:cNvPicPr>
          <p:nvPr/>
        </p:nvPicPr>
        <p:blipFill>
          <a:blip r:embed="rId7"/>
          <a:srcRect/>
          <a:stretch>
            <a:fillRect/>
          </a:stretch>
        </p:blipFill>
        <p:spPr bwMode="auto">
          <a:xfrm>
            <a:off x="4427538" y="3057525"/>
            <a:ext cx="5076825" cy="3800475"/>
          </a:xfrm>
          <a:prstGeom prst="rect">
            <a:avLst/>
          </a:prstGeom>
          <a:noFill/>
          <a:ln w="9525">
            <a:noFill/>
            <a:miter lim="800000"/>
            <a:headEnd/>
            <a:tailEnd/>
          </a:ln>
        </p:spPr>
      </p:pic>
      <p:pic>
        <p:nvPicPr>
          <p:cNvPr id="20533" name="Picture 53" descr="untitled-1303">
            <a:hlinkClick r:id="rId8"/>
          </p:cNvPr>
          <p:cNvPicPr>
            <a:picLocks noChangeAspect="1" noChangeArrowheads="1"/>
          </p:cNvPicPr>
          <p:nvPr/>
        </p:nvPicPr>
        <p:blipFill>
          <a:blip r:embed="rId9"/>
          <a:srcRect/>
          <a:stretch>
            <a:fillRect/>
          </a:stretch>
        </p:blipFill>
        <p:spPr bwMode="auto">
          <a:xfrm>
            <a:off x="2268538" y="2420938"/>
            <a:ext cx="5076825" cy="3705225"/>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497"/>
                                        </p:tgtEl>
                                        <p:attrNameLst>
                                          <p:attrName>style.visibility</p:attrName>
                                        </p:attrNameLst>
                                      </p:cBhvr>
                                      <p:to>
                                        <p:strVal val="visible"/>
                                      </p:to>
                                    </p:set>
                                    <p:anim calcmode="lin" valueType="num">
                                      <p:cBhvr>
                                        <p:cTn id="7" dur="500" fill="hold"/>
                                        <p:tgtEl>
                                          <p:spTgt spid="2049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497"/>
                                        </p:tgtEl>
                                        <p:attrNameLst>
                                          <p:attrName>ppt_y</p:attrName>
                                        </p:attrNameLst>
                                      </p:cBhvr>
                                      <p:tavLst>
                                        <p:tav tm="0">
                                          <p:val>
                                            <p:strVal val="#ppt_y"/>
                                          </p:val>
                                        </p:tav>
                                        <p:tav tm="100000">
                                          <p:val>
                                            <p:strVal val="#ppt_y"/>
                                          </p:val>
                                        </p:tav>
                                      </p:tavLst>
                                    </p:anim>
                                    <p:anim calcmode="lin" valueType="num">
                                      <p:cBhvr>
                                        <p:cTn id="9" dur="500" fill="hold"/>
                                        <p:tgtEl>
                                          <p:spTgt spid="2049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49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497"/>
                                        </p:tgtEl>
                                      </p:cBhvr>
                                    </p:animEffect>
                                  </p:childTnLst>
                                </p:cTn>
                              </p:par>
                            </p:childTnLst>
                          </p:cTn>
                        </p:par>
                        <p:par>
                          <p:cTn id="12" fill="hold">
                            <p:stCondLst>
                              <p:cond delay="2050"/>
                            </p:stCondLst>
                            <p:childTnLst>
                              <p:par>
                                <p:cTn id="13" presetID="27" presetClass="entr" presetSubtype="0" fill="hold" grpId="0" nodeType="afterEffect">
                                  <p:stCondLst>
                                    <p:cond delay="500"/>
                                  </p:stCondLst>
                                  <p:iterate type="lt">
                                    <p:tmPct val="50000"/>
                                  </p:iterate>
                                  <p:childTnLst>
                                    <p:set>
                                      <p:cBhvr>
                                        <p:cTn id="14" dur="1" fill="hold">
                                          <p:stCondLst>
                                            <p:cond delay="0"/>
                                          </p:stCondLst>
                                        </p:cTn>
                                        <p:tgtEl>
                                          <p:spTgt spid="20498"/>
                                        </p:tgtEl>
                                        <p:attrNameLst>
                                          <p:attrName>style.visibility</p:attrName>
                                        </p:attrNameLst>
                                      </p:cBhvr>
                                      <p:to>
                                        <p:strVal val="visible"/>
                                      </p:to>
                                    </p:set>
                                    <p:anim calcmode="discrete" valueType="clr">
                                      <p:cBhvr override="childStyle">
                                        <p:cTn id="15" dur="80"/>
                                        <p:tgtEl>
                                          <p:spTgt spid="2049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0498"/>
                                        </p:tgtEl>
                                        <p:attrNameLst>
                                          <p:attrName>fillcolor</p:attrName>
                                        </p:attrNameLst>
                                      </p:cBhvr>
                                      <p:tavLst>
                                        <p:tav tm="0">
                                          <p:val>
                                            <p:clrVal>
                                              <a:schemeClr val="accent2"/>
                                            </p:clrVal>
                                          </p:val>
                                        </p:tav>
                                        <p:tav tm="50000">
                                          <p:val>
                                            <p:clrVal>
                                              <a:schemeClr val="hlink"/>
                                            </p:clrVal>
                                          </p:val>
                                        </p:tav>
                                      </p:tavLst>
                                    </p:anim>
                                    <p:set>
                                      <p:cBhvr>
                                        <p:cTn id="17" dur="80"/>
                                        <p:tgtEl>
                                          <p:spTgt spid="20498"/>
                                        </p:tgtEl>
                                        <p:attrNameLst>
                                          <p:attrName>fill.type</p:attrName>
                                        </p:attrNameLst>
                                      </p:cBhvr>
                                      <p:to>
                                        <p:strVal val="solid"/>
                                      </p:to>
                                    </p:set>
                                  </p:childTnLst>
                                </p:cTn>
                              </p:par>
                            </p:childTnLst>
                          </p:cTn>
                        </p:par>
                        <p:par>
                          <p:cTn id="18" fill="hold">
                            <p:stCondLst>
                              <p:cond delay="2870"/>
                            </p:stCondLst>
                            <p:childTnLst>
                              <p:par>
                                <p:cTn id="19" presetID="29" presetClass="entr" presetSubtype="0" fill="hold" grpId="0" nodeType="afterEffect">
                                  <p:stCondLst>
                                    <p:cond delay="0"/>
                                  </p:stCondLst>
                                  <p:childTnLst>
                                    <p:set>
                                      <p:cBhvr>
                                        <p:cTn id="20" dur="1" fill="hold">
                                          <p:stCondLst>
                                            <p:cond delay="0"/>
                                          </p:stCondLst>
                                        </p:cTn>
                                        <p:tgtEl>
                                          <p:spTgt spid="20529">
                                            <p:txEl>
                                              <p:pRg st="0" end="0"/>
                                            </p:txEl>
                                          </p:spTgt>
                                        </p:tgtEl>
                                        <p:attrNameLst>
                                          <p:attrName>style.visibility</p:attrName>
                                        </p:attrNameLst>
                                      </p:cBhvr>
                                      <p:to>
                                        <p:strVal val="visible"/>
                                      </p:to>
                                    </p:set>
                                    <p:anim calcmode="lin" valueType="num">
                                      <p:cBhvr>
                                        <p:cTn id="21" dur="1000" fill="hold"/>
                                        <p:tgtEl>
                                          <p:spTgt spid="20529">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2052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2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20531"/>
                                        </p:tgtEl>
                                        <p:attrNameLst>
                                          <p:attrName>style.visibility</p:attrName>
                                        </p:attrNameLst>
                                      </p:cBhvr>
                                      <p:to>
                                        <p:strVal val="visible"/>
                                      </p:to>
                                    </p:set>
                                    <p:anim calcmode="lin" valueType="num">
                                      <p:cBhvr>
                                        <p:cTn id="28" dur="500" decel="50000" fill="hold">
                                          <p:stCondLst>
                                            <p:cond delay="0"/>
                                          </p:stCondLst>
                                        </p:cTn>
                                        <p:tgtEl>
                                          <p:spTgt spid="20531"/>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20531"/>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20531"/>
                                        </p:tgtEl>
                                        <p:attrNameLst>
                                          <p:attrName>ppt_w</p:attrName>
                                        </p:attrNameLst>
                                      </p:cBhvr>
                                      <p:tavLst>
                                        <p:tav tm="0">
                                          <p:val>
                                            <p:strVal val="#ppt_w*.05"/>
                                          </p:val>
                                        </p:tav>
                                        <p:tav tm="100000">
                                          <p:val>
                                            <p:strVal val="#ppt_w"/>
                                          </p:val>
                                        </p:tav>
                                      </p:tavLst>
                                    </p:anim>
                                    <p:anim calcmode="lin" valueType="num">
                                      <p:cBhvr>
                                        <p:cTn id="31" dur="1000" fill="hold"/>
                                        <p:tgtEl>
                                          <p:spTgt spid="20531"/>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20531"/>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20531"/>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20531"/>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20531"/>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20532"/>
                                        </p:tgtEl>
                                        <p:attrNameLst>
                                          <p:attrName>style.visibility</p:attrName>
                                        </p:attrNameLst>
                                      </p:cBhvr>
                                      <p:to>
                                        <p:strVal val="visible"/>
                                      </p:to>
                                    </p:set>
                                    <p:anim calcmode="lin" valueType="num">
                                      <p:cBhvr>
                                        <p:cTn id="40" dur="500" decel="50000" fill="hold">
                                          <p:stCondLst>
                                            <p:cond delay="0"/>
                                          </p:stCondLst>
                                        </p:cTn>
                                        <p:tgtEl>
                                          <p:spTgt spid="2053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2053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20532"/>
                                        </p:tgtEl>
                                        <p:attrNameLst>
                                          <p:attrName>ppt_w</p:attrName>
                                        </p:attrNameLst>
                                      </p:cBhvr>
                                      <p:tavLst>
                                        <p:tav tm="0">
                                          <p:val>
                                            <p:strVal val="#ppt_w*.05"/>
                                          </p:val>
                                        </p:tav>
                                        <p:tav tm="100000">
                                          <p:val>
                                            <p:strVal val="#ppt_w"/>
                                          </p:val>
                                        </p:tav>
                                      </p:tavLst>
                                    </p:anim>
                                    <p:anim calcmode="lin" valueType="num">
                                      <p:cBhvr>
                                        <p:cTn id="43" dur="1000" fill="hold"/>
                                        <p:tgtEl>
                                          <p:spTgt spid="2053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2053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2053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2053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20532"/>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20533"/>
                                        </p:tgtEl>
                                        <p:attrNameLst>
                                          <p:attrName>style.visibility</p:attrName>
                                        </p:attrNameLst>
                                      </p:cBhvr>
                                      <p:to>
                                        <p:strVal val="visible"/>
                                      </p:to>
                                    </p:set>
                                    <p:anim calcmode="lin" valueType="num">
                                      <p:cBhvr>
                                        <p:cTn id="52" dur="500" decel="50000" fill="hold">
                                          <p:stCondLst>
                                            <p:cond delay="0"/>
                                          </p:stCondLst>
                                        </p:cTn>
                                        <p:tgtEl>
                                          <p:spTgt spid="20533"/>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20533"/>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20533"/>
                                        </p:tgtEl>
                                        <p:attrNameLst>
                                          <p:attrName>ppt_w</p:attrName>
                                        </p:attrNameLst>
                                      </p:cBhvr>
                                      <p:tavLst>
                                        <p:tav tm="0">
                                          <p:val>
                                            <p:strVal val="#ppt_w*.05"/>
                                          </p:val>
                                        </p:tav>
                                        <p:tav tm="100000">
                                          <p:val>
                                            <p:strVal val="#ppt_w"/>
                                          </p:val>
                                        </p:tav>
                                      </p:tavLst>
                                    </p:anim>
                                    <p:anim calcmode="lin" valueType="num">
                                      <p:cBhvr>
                                        <p:cTn id="55" dur="1000" fill="hold"/>
                                        <p:tgtEl>
                                          <p:spTgt spid="20533"/>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20533"/>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20533"/>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20533"/>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20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p:bldP spid="20498" grpId="0"/>
      <p:bldP spid="205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body" idx="1"/>
          </p:nvPr>
        </p:nvSpPr>
        <p:spPr/>
        <p:txBody>
          <a:bodyPr/>
          <a:lstStyle/>
          <a:p>
            <a:endParaRPr lang="ru-RU" smtClean="0"/>
          </a:p>
        </p:txBody>
      </p:sp>
      <p:pic>
        <p:nvPicPr>
          <p:cNvPr id="21506" name="Picture 3" descr="1271605022_doseng">
            <a:hlinkClick r:id="rId2"/>
          </p:cNvPr>
          <p:cNvPicPr>
            <a:picLocks noChangeAspect="1" noChangeArrowheads="1"/>
          </p:cNvPicPr>
          <p:nvPr/>
        </p:nvPicPr>
        <p:blipFill>
          <a:blip r:embed="rId3"/>
          <a:srcRect/>
          <a:stretch>
            <a:fillRect/>
          </a:stretch>
        </p:blipFill>
        <p:spPr bwMode="auto">
          <a:xfrm>
            <a:off x="-323850" y="0"/>
            <a:ext cx="9972675" cy="7180263"/>
          </a:xfrm>
          <a:prstGeom prst="rect">
            <a:avLst/>
          </a:prstGeom>
          <a:noFill/>
          <a:ln w="9525">
            <a:noFill/>
            <a:miter lim="800000"/>
            <a:headEnd/>
            <a:tailEnd/>
          </a:ln>
        </p:spPr>
      </p:pic>
      <p:sp>
        <p:nvSpPr>
          <p:cNvPr id="21507" name="Text Box 6"/>
          <p:cNvSpPr txBox="1">
            <a:spLocks noChangeArrowheads="1"/>
          </p:cNvSpPr>
          <p:nvPr/>
        </p:nvSpPr>
        <p:spPr bwMode="auto">
          <a:xfrm>
            <a:off x="2987675" y="404813"/>
            <a:ext cx="3052763" cy="641350"/>
          </a:xfrm>
          <a:prstGeom prst="rect">
            <a:avLst/>
          </a:prstGeom>
          <a:noFill/>
          <a:ln w="9525">
            <a:noFill/>
            <a:miter lim="800000"/>
            <a:headEnd/>
            <a:tailEnd/>
          </a:ln>
        </p:spPr>
        <p:txBody>
          <a:bodyPr wrap="none">
            <a:spAutoFit/>
          </a:bodyPr>
          <a:lstStyle/>
          <a:p>
            <a:r>
              <a:rPr lang="en-GB" sz="3600" b="1">
                <a:solidFill>
                  <a:schemeClr val="bg1"/>
                </a:solidFill>
                <a:latin typeface="Comic Sans MS" pitchFamily="66" charset="0"/>
              </a:rPr>
              <a:t>Westminster</a:t>
            </a:r>
            <a:r>
              <a:rPr lang="ru-RU"/>
              <a:t> </a:t>
            </a:r>
          </a:p>
        </p:txBody>
      </p:sp>
      <p:sp>
        <p:nvSpPr>
          <p:cNvPr id="22542" name="Rectangle 14"/>
          <p:cNvSpPr>
            <a:spLocks noChangeArrowheads="1"/>
          </p:cNvSpPr>
          <p:nvPr/>
        </p:nvSpPr>
        <p:spPr bwMode="auto">
          <a:xfrm>
            <a:off x="395288" y="1268413"/>
            <a:ext cx="8553450" cy="4525962"/>
          </a:xfrm>
          <a:prstGeom prst="rect">
            <a:avLst/>
          </a:prstGeom>
          <a:noFill/>
          <a:ln w="9525">
            <a:noFill/>
            <a:miter lim="800000"/>
            <a:headEnd/>
            <a:tailEnd/>
          </a:ln>
        </p:spPr>
        <p:txBody>
          <a:bodyPr/>
          <a:lstStyle/>
          <a:p>
            <a:pPr marL="342900" indent="-342900" eaLnBrk="0" hangingPunct="0">
              <a:spcBef>
                <a:spcPct val="20000"/>
              </a:spcBef>
              <a:buFontTx/>
              <a:buChar char="•"/>
            </a:pPr>
            <a:r>
              <a:rPr lang="en-GB" sz="3200" b="1">
                <a:solidFill>
                  <a:schemeClr val="accent2"/>
                </a:solidFill>
                <a:latin typeface="Comic Sans MS" pitchFamily="66" charset="0"/>
              </a:rPr>
              <a:t>Westminster is the governmental part of London.</a:t>
            </a:r>
          </a:p>
          <a:p>
            <a:pPr marL="342900" indent="-342900" eaLnBrk="0" hangingPunct="0">
              <a:spcBef>
                <a:spcPct val="20000"/>
              </a:spcBef>
              <a:buFontTx/>
              <a:buChar char="•"/>
            </a:pPr>
            <a:r>
              <a:rPr lang="en-GB" sz="3200" b="1">
                <a:solidFill>
                  <a:schemeClr val="accent2"/>
                </a:solidFill>
                <a:latin typeface="Comic Sans MS" pitchFamily="66" charset="0"/>
              </a:rPr>
              <a:t>Nearly all English kings and queens have been crowned in Westminster Abbey. Many outstanding statesmen, scientists, writers, poets, and painters are buried here: </a:t>
            </a:r>
            <a:endParaRPr lang="ru-RU" sz="3200" b="1">
              <a:solidFill>
                <a:schemeClr val="accent2"/>
              </a:solidFill>
              <a:latin typeface="Comic Sans MS" pitchFamily="66" charset="0"/>
            </a:endParaRPr>
          </a:p>
        </p:txBody>
      </p:sp>
      <p:pic>
        <p:nvPicPr>
          <p:cNvPr id="22547" name="Picture 19" descr="2">
            <a:hlinkClick r:id="rId4"/>
          </p:cNvPr>
          <p:cNvPicPr>
            <a:picLocks noChangeAspect="1" noChangeArrowheads="1"/>
          </p:cNvPicPr>
          <p:nvPr/>
        </p:nvPicPr>
        <p:blipFill>
          <a:blip r:embed="rId5"/>
          <a:srcRect/>
          <a:stretch>
            <a:fillRect/>
          </a:stretch>
        </p:blipFill>
        <p:spPr bwMode="auto">
          <a:xfrm>
            <a:off x="250825" y="2420938"/>
            <a:ext cx="3581400" cy="3810000"/>
          </a:xfrm>
          <a:prstGeom prst="rect">
            <a:avLst/>
          </a:prstGeom>
          <a:noFill/>
          <a:ln w="9525">
            <a:noFill/>
            <a:miter lim="800000"/>
            <a:headEnd/>
            <a:tailEnd/>
          </a:ln>
        </p:spPr>
      </p:pic>
      <p:sp>
        <p:nvSpPr>
          <p:cNvPr id="22548" name="Text Box 20"/>
          <p:cNvSpPr txBox="1">
            <a:spLocks noChangeArrowheads="1"/>
          </p:cNvSpPr>
          <p:nvPr/>
        </p:nvSpPr>
        <p:spPr bwMode="auto">
          <a:xfrm>
            <a:off x="323850" y="6165850"/>
            <a:ext cx="2879725" cy="915988"/>
          </a:xfrm>
          <a:prstGeom prst="rect">
            <a:avLst/>
          </a:prstGeom>
          <a:noFill/>
          <a:ln w="9525" algn="ctr">
            <a:noFill/>
            <a:miter lim="800000"/>
            <a:headEnd/>
            <a:tailEnd/>
          </a:ln>
        </p:spPr>
        <p:txBody>
          <a:bodyPr/>
          <a:lstStyle/>
          <a:p>
            <a:pPr marL="342900" indent="-342900" eaLnBrk="0" hangingPunct="0">
              <a:spcBef>
                <a:spcPct val="20000"/>
              </a:spcBef>
            </a:pPr>
            <a:r>
              <a:rPr lang="en-GB" sz="3200">
                <a:solidFill>
                  <a:schemeClr val="bg1"/>
                </a:solidFill>
                <a:latin typeface="Comic Sans MS" pitchFamily="66" charset="0"/>
              </a:rPr>
              <a:t>Newton</a:t>
            </a:r>
            <a:r>
              <a:rPr lang="ru-RU" sz="3200">
                <a:solidFill>
                  <a:schemeClr val="bg1"/>
                </a:solidFill>
                <a:latin typeface="Comic Sans MS" pitchFamily="66" charset="0"/>
              </a:rPr>
              <a:t> </a:t>
            </a:r>
          </a:p>
        </p:txBody>
      </p:sp>
      <p:pic>
        <p:nvPicPr>
          <p:cNvPr id="22550" name="Picture 22" descr="Darwin_portrait_ca1874">
            <a:hlinkClick r:id="rId6"/>
          </p:cNvPr>
          <p:cNvPicPr>
            <a:picLocks noChangeAspect="1" noChangeArrowheads="1"/>
          </p:cNvPicPr>
          <p:nvPr/>
        </p:nvPicPr>
        <p:blipFill>
          <a:blip r:embed="rId7"/>
          <a:srcRect/>
          <a:stretch>
            <a:fillRect/>
          </a:stretch>
        </p:blipFill>
        <p:spPr bwMode="auto">
          <a:xfrm>
            <a:off x="3132138" y="1700213"/>
            <a:ext cx="2735262" cy="4241800"/>
          </a:xfrm>
          <a:prstGeom prst="rect">
            <a:avLst/>
          </a:prstGeom>
          <a:noFill/>
          <a:ln w="9525">
            <a:noFill/>
            <a:miter lim="800000"/>
            <a:headEnd/>
            <a:tailEnd/>
          </a:ln>
        </p:spPr>
      </p:pic>
      <p:sp>
        <p:nvSpPr>
          <p:cNvPr id="22551" name="Text Box 23"/>
          <p:cNvSpPr txBox="1">
            <a:spLocks noChangeArrowheads="1"/>
          </p:cNvSpPr>
          <p:nvPr/>
        </p:nvSpPr>
        <p:spPr bwMode="auto">
          <a:xfrm>
            <a:off x="3203575" y="6021388"/>
            <a:ext cx="2684463" cy="366712"/>
          </a:xfrm>
          <a:prstGeom prst="rect">
            <a:avLst/>
          </a:prstGeom>
          <a:noFill/>
          <a:ln w="9525" algn="ctr">
            <a:noFill/>
            <a:miter lim="800000"/>
            <a:headEnd/>
            <a:tailEnd/>
          </a:ln>
        </p:spPr>
        <p:txBody>
          <a:bodyPr/>
          <a:lstStyle/>
          <a:p>
            <a:pPr marL="342900" indent="-342900" eaLnBrk="0" hangingPunct="0">
              <a:spcBef>
                <a:spcPct val="20000"/>
              </a:spcBef>
            </a:pPr>
            <a:r>
              <a:rPr lang="en-GB" sz="3200">
                <a:solidFill>
                  <a:schemeClr val="bg1"/>
                </a:solidFill>
                <a:latin typeface="Comic Sans MS" pitchFamily="66" charset="0"/>
              </a:rPr>
              <a:t>Darwin</a:t>
            </a:r>
            <a:r>
              <a:rPr lang="ru-RU" sz="3200">
                <a:solidFill>
                  <a:schemeClr val="bg1"/>
                </a:solidFill>
                <a:latin typeface="Comic Sans MS" pitchFamily="66" charset="0"/>
              </a:rPr>
              <a:t> </a:t>
            </a:r>
          </a:p>
        </p:txBody>
      </p:sp>
      <p:pic>
        <p:nvPicPr>
          <p:cNvPr id="22553" name="Picture 25" descr="c52e283a21ad6a2f3373c2aa3bb_prev">
            <a:hlinkClick r:id="rId8"/>
          </p:cNvPr>
          <p:cNvPicPr>
            <a:picLocks noChangeAspect="1" noChangeArrowheads="1"/>
          </p:cNvPicPr>
          <p:nvPr/>
        </p:nvPicPr>
        <p:blipFill>
          <a:blip r:embed="rId9"/>
          <a:srcRect/>
          <a:stretch>
            <a:fillRect/>
          </a:stretch>
        </p:blipFill>
        <p:spPr bwMode="auto">
          <a:xfrm>
            <a:off x="4067175" y="2349500"/>
            <a:ext cx="5076825" cy="3381375"/>
          </a:xfrm>
          <a:prstGeom prst="rect">
            <a:avLst/>
          </a:prstGeom>
          <a:noFill/>
          <a:ln w="9525" algn="ctr">
            <a:noFill/>
            <a:miter lim="800000"/>
            <a:headEnd/>
            <a:tailEnd/>
          </a:ln>
        </p:spPr>
      </p:pic>
      <p:sp>
        <p:nvSpPr>
          <p:cNvPr id="22554" name="Text Box 26"/>
          <p:cNvSpPr txBox="1">
            <a:spLocks noChangeArrowheads="1"/>
          </p:cNvSpPr>
          <p:nvPr/>
        </p:nvSpPr>
        <p:spPr bwMode="auto">
          <a:xfrm>
            <a:off x="5938838" y="5949950"/>
            <a:ext cx="1717675" cy="579438"/>
          </a:xfrm>
          <a:prstGeom prst="rect">
            <a:avLst/>
          </a:prstGeom>
          <a:noFill/>
          <a:ln w="9525">
            <a:noFill/>
            <a:miter lim="800000"/>
            <a:headEnd/>
            <a:tailEnd/>
          </a:ln>
        </p:spPr>
        <p:txBody>
          <a:bodyPr wrap="none">
            <a:spAutoFit/>
          </a:bodyPr>
          <a:lstStyle/>
          <a:p>
            <a:r>
              <a:rPr lang="en-GB" sz="3200">
                <a:solidFill>
                  <a:schemeClr val="bg1"/>
                </a:solidFill>
                <a:latin typeface="Comic Sans MS" pitchFamily="66" charset="0"/>
              </a:rPr>
              <a:t>Dickens</a:t>
            </a:r>
            <a:r>
              <a:rPr lang="ru-RU"/>
              <a:t>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2542">
                                            <p:txEl>
                                              <p:pRg st="0" end="0"/>
                                            </p:txEl>
                                          </p:spTgt>
                                        </p:tgtEl>
                                        <p:attrNameLst>
                                          <p:attrName>style.visibility</p:attrName>
                                        </p:attrNameLst>
                                      </p:cBhvr>
                                      <p:to>
                                        <p:strVal val="visible"/>
                                      </p:to>
                                    </p:set>
                                    <p:anim calcmode="lin" valueType="num">
                                      <p:cBhvr>
                                        <p:cTn id="7" dur="1000" fill="hold"/>
                                        <p:tgtEl>
                                          <p:spTgt spid="2254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254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42">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2542">
                                            <p:txEl>
                                              <p:pRg st="1" end="1"/>
                                            </p:txEl>
                                          </p:spTgt>
                                        </p:tgtEl>
                                        <p:attrNameLst>
                                          <p:attrName>style.visibility</p:attrName>
                                        </p:attrNameLst>
                                      </p:cBhvr>
                                      <p:to>
                                        <p:strVal val="visible"/>
                                      </p:to>
                                    </p:set>
                                    <p:anim calcmode="lin" valueType="num">
                                      <p:cBhvr>
                                        <p:cTn id="13" dur="1000" fill="hold"/>
                                        <p:tgtEl>
                                          <p:spTgt spid="22542">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2254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25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2547"/>
                                        </p:tgtEl>
                                        <p:attrNameLst>
                                          <p:attrName>style.visibility</p:attrName>
                                        </p:attrNameLst>
                                      </p:cBhvr>
                                      <p:to>
                                        <p:strVal val="visible"/>
                                      </p:to>
                                    </p:set>
                                    <p:anim calcmode="lin" valueType="num">
                                      <p:cBhvr>
                                        <p:cTn id="20" dur="1000" fill="hold"/>
                                        <p:tgtEl>
                                          <p:spTgt spid="22547"/>
                                        </p:tgtEl>
                                        <p:attrNameLst>
                                          <p:attrName>ppt_w</p:attrName>
                                        </p:attrNameLst>
                                      </p:cBhvr>
                                      <p:tavLst>
                                        <p:tav tm="0">
                                          <p:val>
                                            <p:fltVal val="0"/>
                                          </p:val>
                                        </p:tav>
                                        <p:tav tm="100000">
                                          <p:val>
                                            <p:strVal val="#ppt_w"/>
                                          </p:val>
                                        </p:tav>
                                      </p:tavLst>
                                    </p:anim>
                                    <p:anim calcmode="lin" valueType="num">
                                      <p:cBhvr>
                                        <p:cTn id="21" dur="1000" fill="hold"/>
                                        <p:tgtEl>
                                          <p:spTgt spid="22547"/>
                                        </p:tgtEl>
                                        <p:attrNameLst>
                                          <p:attrName>ppt_h</p:attrName>
                                        </p:attrNameLst>
                                      </p:cBhvr>
                                      <p:tavLst>
                                        <p:tav tm="0">
                                          <p:val>
                                            <p:fltVal val="0"/>
                                          </p:val>
                                        </p:tav>
                                        <p:tav tm="100000">
                                          <p:val>
                                            <p:strVal val="#ppt_h"/>
                                          </p:val>
                                        </p:tav>
                                      </p:tavLst>
                                    </p:anim>
                                    <p:anim calcmode="lin" valueType="num">
                                      <p:cBhvr>
                                        <p:cTn id="22" dur="1000" fill="hold"/>
                                        <p:tgtEl>
                                          <p:spTgt spid="2254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2547"/>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22548"/>
                                        </p:tgtEl>
                                        <p:attrNameLst>
                                          <p:attrName>style.visibility</p:attrName>
                                        </p:attrNameLst>
                                      </p:cBhvr>
                                      <p:to>
                                        <p:strVal val="visible"/>
                                      </p:to>
                                    </p:set>
                                    <p:anim calcmode="lin" valueType="num">
                                      <p:cBhvr>
                                        <p:cTn id="26" dur="1000" fill="hold"/>
                                        <p:tgtEl>
                                          <p:spTgt spid="22548"/>
                                        </p:tgtEl>
                                        <p:attrNameLst>
                                          <p:attrName>ppt_w</p:attrName>
                                        </p:attrNameLst>
                                      </p:cBhvr>
                                      <p:tavLst>
                                        <p:tav tm="0">
                                          <p:val>
                                            <p:fltVal val="0"/>
                                          </p:val>
                                        </p:tav>
                                        <p:tav tm="100000">
                                          <p:val>
                                            <p:strVal val="#ppt_w"/>
                                          </p:val>
                                        </p:tav>
                                      </p:tavLst>
                                    </p:anim>
                                    <p:anim calcmode="lin" valueType="num">
                                      <p:cBhvr>
                                        <p:cTn id="27" dur="1000" fill="hold"/>
                                        <p:tgtEl>
                                          <p:spTgt spid="22548"/>
                                        </p:tgtEl>
                                        <p:attrNameLst>
                                          <p:attrName>ppt_h</p:attrName>
                                        </p:attrNameLst>
                                      </p:cBhvr>
                                      <p:tavLst>
                                        <p:tav tm="0">
                                          <p:val>
                                            <p:fltVal val="0"/>
                                          </p:val>
                                        </p:tav>
                                        <p:tav tm="100000">
                                          <p:val>
                                            <p:strVal val="#ppt_h"/>
                                          </p:val>
                                        </p:tav>
                                      </p:tavLst>
                                    </p:anim>
                                    <p:anim calcmode="lin" valueType="num">
                                      <p:cBhvr>
                                        <p:cTn id="28" dur="1000" fill="hold"/>
                                        <p:tgtEl>
                                          <p:spTgt spid="2254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2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22551"/>
                                        </p:tgtEl>
                                        <p:attrNameLst>
                                          <p:attrName>style.visibility</p:attrName>
                                        </p:attrNameLst>
                                      </p:cBhvr>
                                      <p:to>
                                        <p:strVal val="visible"/>
                                      </p:to>
                                    </p:set>
                                    <p:anim calcmode="lin" valueType="num">
                                      <p:cBhvr>
                                        <p:cTn id="34" dur="1000" fill="hold"/>
                                        <p:tgtEl>
                                          <p:spTgt spid="22551"/>
                                        </p:tgtEl>
                                        <p:attrNameLst>
                                          <p:attrName>ppt_w</p:attrName>
                                        </p:attrNameLst>
                                      </p:cBhvr>
                                      <p:tavLst>
                                        <p:tav tm="0">
                                          <p:val>
                                            <p:fltVal val="0"/>
                                          </p:val>
                                        </p:tav>
                                        <p:tav tm="100000">
                                          <p:val>
                                            <p:strVal val="#ppt_w"/>
                                          </p:val>
                                        </p:tav>
                                      </p:tavLst>
                                    </p:anim>
                                    <p:anim calcmode="lin" valueType="num">
                                      <p:cBhvr>
                                        <p:cTn id="35" dur="1000" fill="hold"/>
                                        <p:tgtEl>
                                          <p:spTgt spid="22551"/>
                                        </p:tgtEl>
                                        <p:attrNameLst>
                                          <p:attrName>ppt_h</p:attrName>
                                        </p:attrNameLst>
                                      </p:cBhvr>
                                      <p:tavLst>
                                        <p:tav tm="0">
                                          <p:val>
                                            <p:fltVal val="0"/>
                                          </p:val>
                                        </p:tav>
                                        <p:tav tm="100000">
                                          <p:val>
                                            <p:strVal val="#ppt_h"/>
                                          </p:val>
                                        </p:tav>
                                      </p:tavLst>
                                    </p:anim>
                                    <p:anim calcmode="lin" valueType="num">
                                      <p:cBhvr>
                                        <p:cTn id="36" dur="1000" fill="hold"/>
                                        <p:tgtEl>
                                          <p:spTgt spid="2255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22551"/>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nodeType="withEffect">
                                  <p:stCondLst>
                                    <p:cond delay="0"/>
                                  </p:stCondLst>
                                  <p:childTnLst>
                                    <p:set>
                                      <p:cBhvr>
                                        <p:cTn id="39" dur="1" fill="hold">
                                          <p:stCondLst>
                                            <p:cond delay="0"/>
                                          </p:stCondLst>
                                        </p:cTn>
                                        <p:tgtEl>
                                          <p:spTgt spid="22550"/>
                                        </p:tgtEl>
                                        <p:attrNameLst>
                                          <p:attrName>style.visibility</p:attrName>
                                        </p:attrNameLst>
                                      </p:cBhvr>
                                      <p:to>
                                        <p:strVal val="visible"/>
                                      </p:to>
                                    </p:set>
                                    <p:anim calcmode="lin" valueType="num">
                                      <p:cBhvr>
                                        <p:cTn id="40" dur="1000" fill="hold"/>
                                        <p:tgtEl>
                                          <p:spTgt spid="22550"/>
                                        </p:tgtEl>
                                        <p:attrNameLst>
                                          <p:attrName>ppt_w</p:attrName>
                                        </p:attrNameLst>
                                      </p:cBhvr>
                                      <p:tavLst>
                                        <p:tav tm="0">
                                          <p:val>
                                            <p:fltVal val="0"/>
                                          </p:val>
                                        </p:tav>
                                        <p:tav tm="100000">
                                          <p:val>
                                            <p:strVal val="#ppt_w"/>
                                          </p:val>
                                        </p:tav>
                                      </p:tavLst>
                                    </p:anim>
                                    <p:anim calcmode="lin" valueType="num">
                                      <p:cBhvr>
                                        <p:cTn id="41" dur="1000" fill="hold"/>
                                        <p:tgtEl>
                                          <p:spTgt spid="22550"/>
                                        </p:tgtEl>
                                        <p:attrNameLst>
                                          <p:attrName>ppt_h</p:attrName>
                                        </p:attrNameLst>
                                      </p:cBhvr>
                                      <p:tavLst>
                                        <p:tav tm="0">
                                          <p:val>
                                            <p:fltVal val="0"/>
                                          </p:val>
                                        </p:tav>
                                        <p:tav tm="100000">
                                          <p:val>
                                            <p:strVal val="#ppt_h"/>
                                          </p:val>
                                        </p:tav>
                                      </p:tavLst>
                                    </p:anim>
                                    <p:anim calcmode="lin" valueType="num">
                                      <p:cBhvr>
                                        <p:cTn id="42" dur="1000" fill="hold"/>
                                        <p:tgtEl>
                                          <p:spTgt spid="22550"/>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225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22554"/>
                                        </p:tgtEl>
                                        <p:attrNameLst>
                                          <p:attrName>style.visibility</p:attrName>
                                        </p:attrNameLst>
                                      </p:cBhvr>
                                      <p:to>
                                        <p:strVal val="visible"/>
                                      </p:to>
                                    </p:set>
                                    <p:anim calcmode="lin" valueType="num">
                                      <p:cBhvr>
                                        <p:cTn id="48" dur="1000" fill="hold"/>
                                        <p:tgtEl>
                                          <p:spTgt spid="22554"/>
                                        </p:tgtEl>
                                        <p:attrNameLst>
                                          <p:attrName>ppt_w</p:attrName>
                                        </p:attrNameLst>
                                      </p:cBhvr>
                                      <p:tavLst>
                                        <p:tav tm="0">
                                          <p:val>
                                            <p:fltVal val="0"/>
                                          </p:val>
                                        </p:tav>
                                        <p:tav tm="100000">
                                          <p:val>
                                            <p:strVal val="#ppt_w"/>
                                          </p:val>
                                        </p:tav>
                                      </p:tavLst>
                                    </p:anim>
                                    <p:anim calcmode="lin" valueType="num">
                                      <p:cBhvr>
                                        <p:cTn id="49" dur="1000" fill="hold"/>
                                        <p:tgtEl>
                                          <p:spTgt spid="22554"/>
                                        </p:tgtEl>
                                        <p:attrNameLst>
                                          <p:attrName>ppt_h</p:attrName>
                                        </p:attrNameLst>
                                      </p:cBhvr>
                                      <p:tavLst>
                                        <p:tav tm="0">
                                          <p:val>
                                            <p:fltVal val="0"/>
                                          </p:val>
                                        </p:tav>
                                        <p:tav tm="100000">
                                          <p:val>
                                            <p:strVal val="#ppt_h"/>
                                          </p:val>
                                        </p:tav>
                                      </p:tavLst>
                                    </p:anim>
                                    <p:anim calcmode="lin" valueType="num">
                                      <p:cBhvr>
                                        <p:cTn id="50" dur="1000" fill="hold"/>
                                        <p:tgtEl>
                                          <p:spTgt spid="22554"/>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2554"/>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nodeType="withEffect">
                                  <p:stCondLst>
                                    <p:cond delay="0"/>
                                  </p:stCondLst>
                                  <p:childTnLst>
                                    <p:set>
                                      <p:cBhvr>
                                        <p:cTn id="53" dur="1" fill="hold">
                                          <p:stCondLst>
                                            <p:cond delay="0"/>
                                          </p:stCondLst>
                                        </p:cTn>
                                        <p:tgtEl>
                                          <p:spTgt spid="22553"/>
                                        </p:tgtEl>
                                        <p:attrNameLst>
                                          <p:attrName>style.visibility</p:attrName>
                                        </p:attrNameLst>
                                      </p:cBhvr>
                                      <p:to>
                                        <p:strVal val="visible"/>
                                      </p:to>
                                    </p:set>
                                    <p:anim calcmode="lin" valueType="num">
                                      <p:cBhvr>
                                        <p:cTn id="54" dur="1000" fill="hold"/>
                                        <p:tgtEl>
                                          <p:spTgt spid="22553"/>
                                        </p:tgtEl>
                                        <p:attrNameLst>
                                          <p:attrName>ppt_w</p:attrName>
                                        </p:attrNameLst>
                                      </p:cBhvr>
                                      <p:tavLst>
                                        <p:tav tm="0">
                                          <p:val>
                                            <p:fltVal val="0"/>
                                          </p:val>
                                        </p:tav>
                                        <p:tav tm="100000">
                                          <p:val>
                                            <p:strVal val="#ppt_w"/>
                                          </p:val>
                                        </p:tav>
                                      </p:tavLst>
                                    </p:anim>
                                    <p:anim calcmode="lin" valueType="num">
                                      <p:cBhvr>
                                        <p:cTn id="55" dur="1000" fill="hold"/>
                                        <p:tgtEl>
                                          <p:spTgt spid="22553"/>
                                        </p:tgtEl>
                                        <p:attrNameLst>
                                          <p:attrName>ppt_h</p:attrName>
                                        </p:attrNameLst>
                                      </p:cBhvr>
                                      <p:tavLst>
                                        <p:tav tm="0">
                                          <p:val>
                                            <p:fltVal val="0"/>
                                          </p:val>
                                        </p:tav>
                                        <p:tav tm="100000">
                                          <p:val>
                                            <p:strVal val="#ppt_h"/>
                                          </p:val>
                                        </p:tav>
                                      </p:tavLst>
                                    </p:anim>
                                    <p:anim calcmode="lin" valueType="num">
                                      <p:cBhvr>
                                        <p:cTn id="56" dur="1000" fill="hold"/>
                                        <p:tgtEl>
                                          <p:spTgt spid="22553"/>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255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uiExpand="1" build="p"/>
      <p:bldP spid="22548" grpId="0"/>
      <p:bldP spid="22551" grpId="0"/>
      <p:bldP spid="22554"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5729</TotalTime>
  <Words>773</Words>
  <Application>Microsoft Office PowerPoint</Application>
  <PresentationFormat>Экран (4:3)</PresentationFormat>
  <Paragraphs>54</Paragraphs>
  <Slides>21</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vt:i4>
      </vt:variant>
      <vt:variant>
        <vt:lpstr>Заголовки слайдов</vt:lpstr>
      </vt:variant>
      <vt:variant>
        <vt:i4>21</vt:i4>
      </vt:variant>
    </vt:vector>
  </HeadingPairs>
  <TitlesOfParts>
    <vt:vector size="27" baseType="lpstr">
      <vt:lpstr>Arial</vt:lpstr>
      <vt:lpstr>Calibri</vt:lpstr>
      <vt:lpstr>Cooper Black</vt:lpstr>
      <vt:lpstr>Comic Sans MS</vt:lpstr>
      <vt:lpstr>Arial Black</vt:lpstr>
      <vt:lpstr>Diseño predeterminado</vt:lpstr>
      <vt:lpstr>The United Kingdom </vt:lpstr>
      <vt:lpstr>Title</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User</cp:lastModifiedBy>
  <cp:revision>58</cp:revision>
  <dcterms:created xsi:type="dcterms:W3CDTF">2009-10-07T17:55:06Z</dcterms:created>
  <dcterms:modified xsi:type="dcterms:W3CDTF">2013-02-11T19:17:20Z</dcterms:modified>
</cp:coreProperties>
</file>