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3" r:id="rId4"/>
    <p:sldId id="285" r:id="rId5"/>
    <p:sldId id="261" r:id="rId6"/>
    <p:sldId id="258" r:id="rId7"/>
    <p:sldId id="280" r:id="rId8"/>
    <p:sldId id="279" r:id="rId9"/>
    <p:sldId id="278" r:id="rId10"/>
    <p:sldId id="277" r:id="rId11"/>
    <p:sldId id="275" r:id="rId12"/>
    <p:sldId id="274" r:id="rId13"/>
    <p:sldId id="273" r:id="rId14"/>
    <p:sldId id="272" r:id="rId15"/>
    <p:sldId id="271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B3568FA-C5C2-4009-B45A-11A9822A5A6C}">
          <p14:sldIdLst>
            <p14:sldId id="256"/>
            <p14:sldId id="265"/>
            <p14:sldId id="264"/>
            <p14:sldId id="263"/>
            <p14:sldId id="285"/>
            <p14:sldId id="261"/>
            <p14:sldId id="262"/>
            <p14:sldId id="257"/>
            <p14:sldId id="258"/>
            <p14:sldId id="280"/>
            <p14:sldId id="279"/>
            <p14:sldId id="278"/>
            <p14:sldId id="277"/>
            <p14:sldId id="275"/>
            <p14:sldId id="276"/>
            <p14:sldId id="274"/>
            <p14:sldId id="273"/>
            <p14:sldId id="272"/>
            <p14:sldId id="271"/>
            <p14:sldId id="268"/>
            <p14:sldId id="270"/>
            <p14:sldId id="269"/>
            <p14:sldId id="283"/>
            <p14:sldId id="284"/>
            <p14:sldId id="260"/>
            <p14:sldId id="259"/>
            <p14:sldId id="266"/>
            <p14:sldId id="28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42" d="100"/>
          <a:sy n="42" d="100"/>
        </p:scale>
        <p:origin x="-198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74E489-70EB-47DC-9FE2-AFF020178761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5BF68E-2ED6-480A-912E-7DAA418E3AA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Барселона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50912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Презентацию подготовила: Ботникова Мария</a:t>
            </a:r>
            <a:br>
              <a:rPr lang="ru-RU" dirty="0" smtClean="0"/>
            </a:br>
            <a:r>
              <a:rPr lang="ru-RU" dirty="0" smtClean="0"/>
              <a:t>Руководитель: Ерохина Наталья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4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Парк </a:t>
            </a:r>
            <a:r>
              <a:rPr lang="ru-RU" dirty="0" err="1" smtClean="0"/>
              <a:t>Гуэль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2856"/>
            <a:ext cx="8136904" cy="41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3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Аквариум Барселоны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339" y="3922879"/>
            <a:ext cx="4731661" cy="29351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22879"/>
            <a:ext cx="4427984" cy="2935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0855"/>
            <a:ext cx="4067944" cy="2502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420855"/>
            <a:ext cx="5076056" cy="2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6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760640" cy="1143000"/>
          </a:xfrm>
        </p:spPr>
        <p:txBody>
          <a:bodyPr/>
          <a:lstStyle/>
          <a:p>
            <a:pPr algn="ctr"/>
            <a:r>
              <a:rPr lang="ru-RU" dirty="0" smtClean="0"/>
              <a:t>Дом Мила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72815"/>
            <a:ext cx="6768752" cy="4512501"/>
          </a:xfrm>
        </p:spPr>
      </p:pic>
    </p:spTree>
    <p:extLst>
      <p:ext uri="{BB962C8B-B14F-4D97-AF65-F5344CB8AC3E}">
        <p14:creationId xmlns:p14="http://schemas.microsoft.com/office/powerpoint/2010/main" xmlns="" val="21091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Испанская деревня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88441"/>
            <a:ext cx="6840760" cy="41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4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920" y="5892"/>
            <a:ext cx="5688632" cy="1143000"/>
          </a:xfrm>
        </p:spPr>
        <p:txBody>
          <a:bodyPr/>
          <a:lstStyle/>
          <a:p>
            <a:r>
              <a:rPr lang="ru-RU" dirty="0" smtClean="0"/>
              <a:t>Зоопарк Барселоны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848"/>
            <a:ext cx="7776864" cy="3808323"/>
          </a:xfrm>
        </p:spPr>
      </p:pic>
    </p:spTree>
    <p:extLst>
      <p:ext uri="{BB962C8B-B14F-4D97-AF65-F5344CB8AC3E}">
        <p14:creationId xmlns:p14="http://schemas.microsoft.com/office/powerpoint/2010/main" xmlns="" val="31840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384376" cy="833084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Тибидабо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397" y="1214035"/>
            <a:ext cx="4464414" cy="29732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3988650" cy="53182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043608" y="0"/>
            <a:ext cx="3294090" cy="21265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1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568952" cy="1143000"/>
          </a:xfrm>
        </p:spPr>
        <p:txBody>
          <a:bodyPr/>
          <a:lstStyle/>
          <a:p>
            <a:pPr algn="ctr"/>
            <a:r>
              <a:rPr lang="ru-RU" dirty="0" smtClean="0"/>
              <a:t>Дом </a:t>
            </a:r>
            <a:r>
              <a:rPr lang="ru-RU" dirty="0" err="1" smtClean="0"/>
              <a:t>Батльо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74" y="2132856"/>
            <a:ext cx="7816734" cy="428752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19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3754760" cy="1143000"/>
          </a:xfrm>
        </p:spPr>
        <p:txBody>
          <a:bodyPr/>
          <a:lstStyle/>
          <a:p>
            <a:r>
              <a:rPr lang="ru-RU" dirty="0" smtClean="0"/>
              <a:t>Паэлья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62588"/>
            <a:ext cx="7927615" cy="5271864"/>
          </a:xfrm>
        </p:spPr>
      </p:pic>
    </p:spTree>
    <p:extLst>
      <p:ext uri="{BB962C8B-B14F-4D97-AF65-F5344CB8AC3E}">
        <p14:creationId xmlns:p14="http://schemas.microsoft.com/office/powerpoint/2010/main" xmlns="" val="12654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3" t="19666" r="22981" b="8438"/>
          <a:stretch/>
        </p:blipFill>
        <p:spPr>
          <a:xfrm>
            <a:off x="-12772" y="735881"/>
            <a:ext cx="9144000" cy="6122119"/>
          </a:xfrm>
        </p:spPr>
      </p:pic>
      <p:sp>
        <p:nvSpPr>
          <p:cNvPr id="5" name="Выгнутая вправо стрелка 4"/>
          <p:cNvSpPr/>
          <p:nvPr/>
        </p:nvSpPr>
        <p:spPr>
          <a:xfrm rot="3775996">
            <a:off x="4819290" y="1481942"/>
            <a:ext cx="784598" cy="60491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731" y="0"/>
            <a:ext cx="3118894" cy="2077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54" y="5472"/>
            <a:ext cx="3357600" cy="22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1630789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На поезде: 50-60 часов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9" y="1735366"/>
            <a:ext cx="334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 самолете: 4 часа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24328" y="2636912"/>
            <a:ext cx="215738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39750" y="5229200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040" y="-233127"/>
            <a:ext cx="6497176" cy="1143000"/>
          </a:xfrm>
        </p:spPr>
        <p:txBody>
          <a:bodyPr/>
          <a:lstStyle/>
          <a:p>
            <a:r>
              <a:rPr lang="ru-RU" dirty="0" smtClean="0"/>
              <a:t>Карта Испании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987" y="984069"/>
            <a:ext cx="9201982" cy="5873931"/>
          </a:xfrm>
        </p:spPr>
      </p:pic>
      <p:sp>
        <p:nvSpPr>
          <p:cNvPr id="5" name="Овал 4"/>
          <p:cNvSpPr/>
          <p:nvPr/>
        </p:nvSpPr>
        <p:spPr>
          <a:xfrm>
            <a:off x="7020272" y="299695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35061"/>
            <a:ext cx="2956560" cy="1981200"/>
          </a:xfrm>
          <a:prstGeom prst="rect">
            <a:avLst/>
          </a:prstGeom>
        </p:spPr>
      </p:pic>
      <p:sp>
        <p:nvSpPr>
          <p:cNvPr id="8" name="Выгнутая вверх стрелка 7"/>
          <p:cNvSpPr/>
          <p:nvPr/>
        </p:nvSpPr>
        <p:spPr>
          <a:xfrm rot="9301473">
            <a:off x="7127272" y="2910489"/>
            <a:ext cx="1127761" cy="4155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287689"/>
            <a:ext cx="1493055" cy="2404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154" y="4971286"/>
            <a:ext cx="2831841" cy="18867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7184">
            <a:off x="5190650" y="3354434"/>
            <a:ext cx="2273005" cy="129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6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арселоне проживают около 1 600 000 человек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96820"/>
            <a:ext cx="5328592" cy="3552394"/>
          </a:xfrm>
        </p:spPr>
      </p:pic>
    </p:spTree>
    <p:extLst>
      <p:ext uri="{BB962C8B-B14F-4D97-AF65-F5344CB8AC3E}">
        <p14:creationId xmlns:p14="http://schemas.microsoft.com/office/powerpoint/2010/main" xmlns="" val="6982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366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Ежегодно в Барселону приезжает 6,5 млн туристов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09395"/>
            <a:ext cx="8172909" cy="5448605"/>
          </a:xfrm>
        </p:spPr>
      </p:pic>
    </p:spTree>
    <p:extLst>
      <p:ext uri="{BB962C8B-B14F-4D97-AF65-F5344CB8AC3E}">
        <p14:creationId xmlns:p14="http://schemas.microsoft.com/office/powerpoint/2010/main" xmlns="" val="38478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57400"/>
            <a:ext cx="7200800" cy="4563888"/>
          </a:xfrm>
        </p:spPr>
      </p:pic>
    </p:spTree>
    <p:extLst>
      <p:ext uri="{BB962C8B-B14F-4D97-AF65-F5344CB8AC3E}">
        <p14:creationId xmlns:p14="http://schemas.microsoft.com/office/powerpoint/2010/main" xmlns="" val="17530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Собор Святого семейства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556792"/>
            <a:ext cx="5328592" cy="4990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617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Прогулочный проспект </a:t>
            </a:r>
            <a:r>
              <a:rPr lang="ru-RU" dirty="0" err="1" smtClean="0"/>
              <a:t>Рамблос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6939876" cy="4608512"/>
          </a:xfrm>
        </p:spPr>
      </p:pic>
    </p:spTree>
    <p:extLst>
      <p:ext uri="{BB962C8B-B14F-4D97-AF65-F5344CB8AC3E}">
        <p14:creationId xmlns:p14="http://schemas.microsoft.com/office/powerpoint/2010/main" xmlns="" val="10751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88" y="7571"/>
            <a:ext cx="8229600" cy="1143000"/>
          </a:xfrm>
        </p:spPr>
        <p:txBody>
          <a:bodyPr/>
          <a:lstStyle/>
          <a:p>
            <a:r>
              <a:rPr lang="ru-RU" dirty="0"/>
              <a:t>Поющие </a:t>
            </a:r>
            <a:r>
              <a:rPr lang="ru-RU" dirty="0" smtClean="0"/>
              <a:t>фонтаны </a:t>
            </a:r>
            <a:r>
              <a:rPr lang="ru-RU" dirty="0" err="1" smtClean="0"/>
              <a:t>Монтжуик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4" t="4342" r="2551" b="27516"/>
          <a:stretch/>
        </p:blipFill>
        <p:spPr>
          <a:xfrm>
            <a:off x="493377" y="2564904"/>
            <a:ext cx="8188047" cy="3528392"/>
          </a:xfrm>
        </p:spPr>
      </p:pic>
    </p:spTree>
    <p:extLst>
      <p:ext uri="{BB962C8B-B14F-4D97-AF65-F5344CB8AC3E}">
        <p14:creationId xmlns:p14="http://schemas.microsoft.com/office/powerpoint/2010/main" xmlns="" val="19732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359</TotalTime>
  <Words>58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Барселона</vt:lpstr>
      <vt:lpstr>Слайд 2</vt:lpstr>
      <vt:lpstr>Карта Испании</vt:lpstr>
      <vt:lpstr>В Барселоне проживают около 1 600 000 человек</vt:lpstr>
      <vt:lpstr>Ежегодно в Барселону приезжает 6,5 млн туристов</vt:lpstr>
      <vt:lpstr>Географическое положение</vt:lpstr>
      <vt:lpstr>Собор Святого семейства</vt:lpstr>
      <vt:lpstr>Прогулочный проспект Рамблос</vt:lpstr>
      <vt:lpstr>Поющие фонтаны Монтжуик</vt:lpstr>
      <vt:lpstr>Парк Гуэль</vt:lpstr>
      <vt:lpstr>Аквариум Барселоны</vt:lpstr>
      <vt:lpstr>Дом Мила</vt:lpstr>
      <vt:lpstr>Испанская деревня</vt:lpstr>
      <vt:lpstr>Зоопарк Барселоны</vt:lpstr>
      <vt:lpstr>Тибидабо</vt:lpstr>
      <vt:lpstr>Дом Батльо</vt:lpstr>
      <vt:lpstr>Паэлья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Барселона</dc:title>
  <dc:creator>12</dc:creator>
  <cp:lastModifiedBy>Пользователь</cp:lastModifiedBy>
  <cp:revision>28</cp:revision>
  <dcterms:created xsi:type="dcterms:W3CDTF">2012-10-13T12:06:05Z</dcterms:created>
  <dcterms:modified xsi:type="dcterms:W3CDTF">2013-01-17T18:40:19Z</dcterms:modified>
</cp:coreProperties>
</file>