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  <p:sldId id="260" r:id="rId6"/>
    <p:sldId id="261" r:id="rId7"/>
    <p:sldId id="264" r:id="rId8"/>
    <p:sldId id="262" r:id="rId9"/>
    <p:sldId id="263" r:id="rId10"/>
    <p:sldId id="265" r:id="rId11"/>
    <p:sldId id="271" r:id="rId12"/>
    <p:sldId id="272" r:id="rId13"/>
    <p:sldId id="273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2" y="-6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151D0-863D-4F4B-BDDF-90311D6B05EA}" type="datetimeFigureOut">
              <a:rPr lang="ru-RU"/>
              <a:pPr>
                <a:defRPr/>
              </a:pPr>
              <a:t>16.02.2013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6423A-43BC-4521-A2DE-A52A5EF185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586B1-CBB4-41D2-92A2-E856D8FB116A}" type="datetimeFigureOut">
              <a:rPr lang="ru-RU"/>
              <a:pPr>
                <a:defRPr/>
              </a:pPr>
              <a:t>16.02.2013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2188C-0B00-42C5-A74A-72BF503549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35086-BD04-4D83-9BBF-34A517C4F5B3}" type="datetimeFigureOut">
              <a:rPr lang="ru-RU"/>
              <a:pPr>
                <a:defRPr/>
              </a:pPr>
              <a:t>16.02.2013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DD8BA-0BD8-436E-8B0D-C3186B59DC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17627-2CDD-4494-B6EC-3A5419E9FBF4}" type="datetimeFigureOut">
              <a:rPr lang="ru-RU"/>
              <a:pPr>
                <a:defRPr/>
              </a:pPr>
              <a:t>16.02.2013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BBBAC-76F8-4D91-8CE2-7F3EBFF6A5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F2FF6-9905-4893-802F-04FD051ED46E}" type="datetimeFigureOut">
              <a:rPr lang="ru-RU"/>
              <a:pPr>
                <a:defRPr/>
              </a:pPr>
              <a:t>16.02.2013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1CB7B-4052-4F22-98E7-07438DFD9A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2001B-15A7-4909-BFD7-200B4433F21D}" type="datetimeFigureOut">
              <a:rPr lang="ru-RU"/>
              <a:pPr>
                <a:defRPr/>
              </a:pPr>
              <a:t>16.02.2013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673ED-B6D2-41B6-B973-9465DCDB6A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FC56F-2234-470D-AFF8-A4233618ECE7}" type="datetimeFigureOut">
              <a:rPr lang="ru-RU"/>
              <a:pPr>
                <a:defRPr/>
              </a:pPr>
              <a:t>16.02.2013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7C76C-CEB4-4F29-A52F-036139D076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C673E-A0E1-440E-9864-5195963751E8}" type="datetimeFigureOut">
              <a:rPr lang="ru-RU"/>
              <a:pPr>
                <a:defRPr/>
              </a:pPr>
              <a:t>16.02.2013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3C30E-9AFA-4615-9709-E16F94D85D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C4CBF-BA58-48E1-A70B-4072E1244C98}" type="datetimeFigureOut">
              <a:rPr lang="ru-RU"/>
              <a:pPr>
                <a:defRPr/>
              </a:pPr>
              <a:t>16.02.2013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04686-315B-4420-A685-6FF2618D3D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1243A-38EC-40AD-9798-7673C407C258}" type="datetimeFigureOut">
              <a:rPr lang="ru-RU"/>
              <a:pPr>
                <a:defRPr/>
              </a:pPr>
              <a:t>16.02.2013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BF5F9-A5B6-4352-A9BA-2767A8ED5E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34892-72AA-445C-BC32-5EA6947E3F1D}" type="datetimeFigureOut">
              <a:rPr lang="ru-RU"/>
              <a:pPr>
                <a:defRPr/>
              </a:pPr>
              <a:t>16.02.2013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BB2E4-60C5-454C-B2C5-28094AC0B4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DBC5679-ABA6-4BD9-A63D-86406B374AB4}" type="datetimeFigureOut">
              <a:rPr lang="ru-RU"/>
              <a:pPr>
                <a:defRPr/>
              </a:pPr>
              <a:t>16.02.2013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43E8EFD-DEAD-414F-8FBA-753A9078AE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11188" y="260350"/>
            <a:ext cx="7848600" cy="6778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НП Ломоносовская школа – Зеленый мыс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Segoe Script" pitchFamily="34" charset="0"/>
              </a:rPr>
              <a:t>декада естествознания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58888" y="1557338"/>
            <a:ext cx="6842125" cy="4278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solidFill>
                  <a:schemeClr val="accent3">
                    <a:lumMod val="75000"/>
                  </a:schemeClr>
                </a:solidFill>
                <a:latin typeface="Segoe Script" pitchFamily="34" charset="0"/>
              </a:rPr>
              <a:t>киножурнал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Segoe Script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accent3">
                  <a:lumMod val="75000"/>
                </a:schemeClr>
              </a:solidFill>
              <a:latin typeface="Segoe Script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FF0000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002060"/>
                </a:solidFill>
                <a:latin typeface="Constantia" pitchFamily="18" charset="0"/>
              </a:rPr>
              <a:t>ПАРАД</a:t>
            </a:r>
            <a:r>
              <a:rPr lang="ru-RU" sz="8800" b="1" dirty="0">
                <a:solidFill>
                  <a:srgbClr val="002060"/>
                </a:solidFill>
                <a:latin typeface="Constantia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dirty="0">
                <a:solidFill>
                  <a:srgbClr val="002060"/>
                </a:solidFill>
                <a:latin typeface="Constantia" pitchFamily="18" charset="0"/>
              </a:rPr>
              <a:t>НАУК</a:t>
            </a:r>
          </a:p>
        </p:txBody>
      </p:sp>
      <p:sp>
        <p:nvSpPr>
          <p:cNvPr id="13318" name="TextBox 6"/>
          <p:cNvSpPr txBox="1">
            <a:spLocks noChangeArrowheads="1"/>
          </p:cNvSpPr>
          <p:nvPr/>
        </p:nvSpPr>
        <p:spPr bwMode="auto">
          <a:xfrm>
            <a:off x="3492500" y="5876925"/>
            <a:ext cx="2159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2011-12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981075"/>
            <a:ext cx="180022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Прямоугольник 5"/>
          <p:cNvSpPr>
            <a:spLocks noChangeArrowheads="1"/>
          </p:cNvSpPr>
          <p:nvPr/>
        </p:nvSpPr>
        <p:spPr bwMode="auto">
          <a:xfrm>
            <a:off x="-55563" y="476250"/>
            <a:ext cx="23066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b="1">
                <a:solidFill>
                  <a:srgbClr val="0070C0"/>
                </a:solidFill>
                <a:latin typeface="Segoe Script"/>
              </a:rPr>
              <a:t>География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2916238" y="260350"/>
            <a:ext cx="325913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00B050"/>
                </a:solidFill>
                <a:latin typeface="Segoe Script"/>
              </a:rPr>
              <a:t>Биология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39975" y="981075"/>
            <a:ext cx="4497388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" dur="1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981075"/>
            <a:ext cx="180022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Прямоугольник 5"/>
          <p:cNvSpPr>
            <a:spLocks noChangeArrowheads="1"/>
          </p:cNvSpPr>
          <p:nvPr/>
        </p:nvSpPr>
        <p:spPr bwMode="auto">
          <a:xfrm>
            <a:off x="-55563" y="476250"/>
            <a:ext cx="23066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b="1">
                <a:solidFill>
                  <a:srgbClr val="0070C0"/>
                </a:solidFill>
                <a:latin typeface="Segoe Script"/>
              </a:rPr>
              <a:t>География</a:t>
            </a:r>
          </a:p>
        </p:txBody>
      </p:sp>
      <p:sp>
        <p:nvSpPr>
          <p:cNvPr id="23558" name="Прямоугольник 6"/>
          <p:cNvSpPr>
            <a:spLocks noChangeArrowheads="1"/>
          </p:cNvSpPr>
          <p:nvPr/>
        </p:nvSpPr>
        <p:spPr bwMode="auto">
          <a:xfrm>
            <a:off x="107950" y="3500438"/>
            <a:ext cx="21415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B050"/>
                </a:solidFill>
                <a:latin typeface="Segoe Script"/>
              </a:rPr>
              <a:t>Биология</a:t>
            </a:r>
          </a:p>
        </p:txBody>
      </p:sp>
      <p:pic>
        <p:nvPicPr>
          <p:cNvPr id="2355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4221163"/>
            <a:ext cx="1871662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203575" y="188913"/>
            <a:ext cx="2540000" cy="769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accent6">
                    <a:lumMod val="50000"/>
                  </a:schemeClr>
                </a:solidFill>
                <a:latin typeface="Segoe Script" pitchFamily="34" charset="0"/>
              </a:rPr>
              <a:t>Химия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68538" y="981075"/>
            <a:ext cx="4103687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" dur="1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981075"/>
            <a:ext cx="180022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Прямоугольник 5"/>
          <p:cNvSpPr>
            <a:spLocks noChangeArrowheads="1"/>
          </p:cNvSpPr>
          <p:nvPr/>
        </p:nvSpPr>
        <p:spPr bwMode="auto">
          <a:xfrm>
            <a:off x="-55563" y="476250"/>
            <a:ext cx="23066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b="1">
                <a:solidFill>
                  <a:srgbClr val="0070C0"/>
                </a:solidFill>
                <a:latin typeface="Segoe Script"/>
              </a:rPr>
              <a:t>География</a:t>
            </a:r>
          </a:p>
        </p:txBody>
      </p:sp>
      <p:sp>
        <p:nvSpPr>
          <p:cNvPr id="24582" name="Прямоугольник 6"/>
          <p:cNvSpPr>
            <a:spLocks noChangeArrowheads="1"/>
          </p:cNvSpPr>
          <p:nvPr/>
        </p:nvSpPr>
        <p:spPr bwMode="auto">
          <a:xfrm>
            <a:off x="107950" y="3500438"/>
            <a:ext cx="21415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B050"/>
                </a:solidFill>
                <a:latin typeface="Segoe Script"/>
              </a:rPr>
              <a:t>Биология</a:t>
            </a:r>
          </a:p>
        </p:txBody>
      </p:sp>
      <p:pic>
        <p:nvPicPr>
          <p:cNvPr id="2458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4221163"/>
            <a:ext cx="1871662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7235825" y="476250"/>
            <a:ext cx="168592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Segoe Script" pitchFamily="34" charset="0"/>
              </a:rPr>
              <a:t>Химия</a:t>
            </a:r>
          </a:p>
        </p:txBody>
      </p:sp>
      <p:pic>
        <p:nvPicPr>
          <p:cNvPr id="2458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5825" y="1052513"/>
            <a:ext cx="1641475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2555875" y="0"/>
            <a:ext cx="4202113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C00000"/>
                </a:solidFill>
                <a:latin typeface="Segoe Script"/>
              </a:rPr>
              <a:t>Физическая </a:t>
            </a:r>
          </a:p>
          <a:p>
            <a:r>
              <a:rPr lang="ru-RU" sz="4400" b="1">
                <a:solidFill>
                  <a:srgbClr val="C00000"/>
                </a:solidFill>
                <a:latin typeface="Segoe Script"/>
              </a:rPr>
              <a:t>культура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84438" y="1412875"/>
            <a:ext cx="4103687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" dur="1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692150"/>
            <a:ext cx="2214562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3988" y="115888"/>
            <a:ext cx="32194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000" b="1">
                <a:solidFill>
                  <a:srgbClr val="0070C0"/>
                </a:solidFill>
                <a:latin typeface="Segoe Script"/>
              </a:rPr>
              <a:t>География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07950" y="3284538"/>
            <a:ext cx="29829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00B050"/>
                </a:solidFill>
                <a:latin typeface="Segoe Script"/>
              </a:rPr>
              <a:t>Биология</a:t>
            </a:r>
          </a:p>
        </p:txBody>
      </p:sp>
      <p:pic>
        <p:nvPicPr>
          <p:cNvPr id="2560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3933825"/>
            <a:ext cx="230505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6659563" y="115888"/>
            <a:ext cx="2327275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Segoe Script" pitchFamily="34" charset="0"/>
              </a:rPr>
              <a:t>Химия</a:t>
            </a:r>
          </a:p>
        </p:txBody>
      </p:sp>
      <p:pic>
        <p:nvPicPr>
          <p:cNvPr id="2560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04025" y="692150"/>
            <a:ext cx="2146300" cy="259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04025" y="4087813"/>
            <a:ext cx="2141538" cy="277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5854700" y="3357563"/>
            <a:ext cx="3836988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000" b="1">
                <a:solidFill>
                  <a:srgbClr val="C00000"/>
                </a:solidFill>
                <a:latin typeface="Segoe Script"/>
              </a:rPr>
              <a:t>Физическая </a:t>
            </a:r>
          </a:p>
          <a:p>
            <a:pPr algn="ctr"/>
            <a:r>
              <a:rPr lang="ru-RU" sz="4000" b="1">
                <a:solidFill>
                  <a:srgbClr val="C00000"/>
                </a:solidFill>
                <a:latin typeface="Segoe Script"/>
              </a:rPr>
              <a:t>культура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9912" y="2564904"/>
            <a:ext cx="1872208" cy="2013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25613" name="Прямоугольник 13"/>
          <p:cNvSpPr>
            <a:spLocks noChangeArrowheads="1"/>
          </p:cNvSpPr>
          <p:nvPr/>
        </p:nvSpPr>
        <p:spPr bwMode="auto">
          <a:xfrm>
            <a:off x="3708400" y="3141663"/>
            <a:ext cx="1947863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000" b="1">
                <a:solidFill>
                  <a:srgbClr val="FFFF00"/>
                </a:solidFill>
                <a:latin typeface="Segoe Script"/>
              </a:rPr>
              <a:t>наука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525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5111750" y="5013325"/>
            <a:ext cx="40322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000" b="1">
                <a:solidFill>
                  <a:srgbClr val="FFFF00"/>
                </a:solidFill>
                <a:latin typeface="Segoe Script"/>
              </a:rPr>
              <a:t>наука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6875" y="0"/>
            <a:ext cx="3667125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917931"/>
            <a:ext cx="3707904" cy="4940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0"/>
            <a:ext cx="6300192" cy="4197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395288" y="4303713"/>
            <a:ext cx="8353425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000" b="1" i="1">
                <a:solidFill>
                  <a:srgbClr val="002060"/>
                </a:solidFill>
                <a:latin typeface="Segoe Script"/>
              </a:rPr>
              <a:t>Естественные науки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575" y="1268413"/>
            <a:ext cx="3360738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92950" y="0"/>
            <a:ext cx="2051050" cy="306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592638"/>
            <a:ext cx="3635375" cy="226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2500313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0" y="4076700"/>
            <a:ext cx="360045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Segoe Script" pitchFamily="34" charset="0"/>
              </a:rPr>
              <a:t>Химия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787900" y="0"/>
            <a:ext cx="31686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00B050"/>
                </a:solidFill>
                <a:latin typeface="Segoe Script"/>
              </a:rPr>
              <a:t>Биология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051050" y="2492375"/>
            <a:ext cx="433388" cy="288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2565400"/>
            <a:ext cx="33131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0070C0"/>
                </a:solidFill>
                <a:latin typeface="Segoe Script"/>
              </a:rPr>
              <a:t>География</a:t>
            </a: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16688" y="4579938"/>
            <a:ext cx="2627312" cy="227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643438" y="3860800"/>
            <a:ext cx="36004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C00000"/>
                </a:solidFill>
                <a:latin typeface="Segoe Script"/>
              </a:rPr>
              <a:t>Физическая культура</a:t>
            </a:r>
          </a:p>
        </p:txBody>
      </p:sp>
      <p:sp>
        <p:nvSpPr>
          <p:cNvPr id="16398" name="TextBox 19"/>
          <p:cNvSpPr txBox="1">
            <a:spLocks noChangeArrowheads="1"/>
          </p:cNvSpPr>
          <p:nvPr/>
        </p:nvSpPr>
        <p:spPr bwMode="auto">
          <a:xfrm>
            <a:off x="3419475" y="1412875"/>
            <a:ext cx="28082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Segoe Script"/>
              </a:rPr>
              <a:t>естественные</a:t>
            </a:r>
          </a:p>
        </p:txBody>
      </p:sp>
      <p:sp>
        <p:nvSpPr>
          <p:cNvPr id="16399" name="TextBox 20"/>
          <p:cNvSpPr txBox="1">
            <a:spLocks noChangeArrowheads="1"/>
          </p:cNvSpPr>
          <p:nvPr/>
        </p:nvSpPr>
        <p:spPr bwMode="auto">
          <a:xfrm>
            <a:off x="3203575" y="3429000"/>
            <a:ext cx="17287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2060"/>
                </a:solidFill>
                <a:latin typeface="Segoe Script"/>
              </a:rPr>
              <a:t>науки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18" grpId="0" animBg="1"/>
      <p:bldP spid="5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0200" y="115888"/>
            <a:ext cx="23907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086100"/>
            <a:ext cx="4427538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427538" y="3500438"/>
            <a:ext cx="3600450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002060"/>
                </a:solidFill>
                <a:latin typeface="Segoe Script"/>
              </a:rPr>
              <a:t>Быть </a:t>
            </a:r>
          </a:p>
          <a:p>
            <a:pPr algn="ctr"/>
            <a:endParaRPr lang="ru-RU" sz="4400" b="1">
              <a:solidFill>
                <a:srgbClr val="002060"/>
              </a:solidFill>
              <a:latin typeface="Segoe Script"/>
            </a:endParaRPr>
          </a:p>
          <a:p>
            <a:pPr algn="ctr"/>
            <a:r>
              <a:rPr lang="ru-RU" sz="4400" b="1">
                <a:solidFill>
                  <a:srgbClr val="002060"/>
                </a:solidFill>
                <a:latin typeface="Segoe Script"/>
              </a:rPr>
              <a:t>или </a:t>
            </a:r>
          </a:p>
          <a:p>
            <a:pPr algn="ctr"/>
            <a:endParaRPr lang="ru-RU" sz="4400" b="1">
              <a:solidFill>
                <a:srgbClr val="002060"/>
              </a:solidFill>
              <a:latin typeface="Segoe Script"/>
            </a:endParaRPr>
          </a:p>
          <a:p>
            <a:pPr algn="ctr"/>
            <a:r>
              <a:rPr lang="ru-RU" sz="4400" b="1">
                <a:solidFill>
                  <a:srgbClr val="002060"/>
                </a:solidFill>
                <a:latin typeface="Segoe Script"/>
              </a:rPr>
              <a:t>не быть?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525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04812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81500" y="3533775"/>
            <a:ext cx="476250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339975" y="2205038"/>
            <a:ext cx="583247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solidFill>
                  <a:srgbClr val="002060"/>
                </a:solidFill>
                <a:latin typeface="Segoe Script"/>
              </a:rPr>
              <a:t>Вместе </a:t>
            </a:r>
          </a:p>
          <a:p>
            <a:endParaRPr lang="ru-RU" sz="4400" b="1">
              <a:solidFill>
                <a:srgbClr val="002060"/>
              </a:solidFill>
              <a:latin typeface="Segoe Script"/>
            </a:endParaRPr>
          </a:p>
          <a:p>
            <a:r>
              <a:rPr lang="ru-RU" sz="4400" b="1">
                <a:solidFill>
                  <a:srgbClr val="002060"/>
                </a:solidFill>
                <a:latin typeface="Segoe Script"/>
              </a:rPr>
              <a:t>– мы сила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0"/>
            <a:ext cx="6300192" cy="4197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19461" name="TextBox 4"/>
          <p:cNvSpPr txBox="1">
            <a:spLocks noChangeArrowheads="1"/>
          </p:cNvSpPr>
          <p:nvPr/>
        </p:nvSpPr>
        <p:spPr bwMode="auto">
          <a:xfrm>
            <a:off x="395288" y="4303713"/>
            <a:ext cx="8353425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000" b="1" i="1">
                <a:solidFill>
                  <a:srgbClr val="002060"/>
                </a:solidFill>
                <a:latin typeface="Segoe Script"/>
              </a:rPr>
              <a:t>Естественные науки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002"/>
            <a:ext cx="9119997" cy="683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555875" y="404813"/>
            <a:ext cx="3671888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0070C0"/>
                </a:solidFill>
                <a:latin typeface="Segoe Script"/>
              </a:rPr>
              <a:t>География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050" y="1125538"/>
            <a:ext cx="4772025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" dur="1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47</Words>
  <Application>Microsoft Office PowerPoint</Application>
  <PresentationFormat>Экран (4:3)</PresentationFormat>
  <Paragraphs>42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Segoe Script</vt:lpstr>
      <vt:lpstr>Constantia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gpuser</dc:creator>
  <cp:lastModifiedBy>User</cp:lastModifiedBy>
  <cp:revision>13</cp:revision>
  <dcterms:created xsi:type="dcterms:W3CDTF">2011-11-16T06:03:22Z</dcterms:created>
  <dcterms:modified xsi:type="dcterms:W3CDTF">2013-02-16T11:36:32Z</dcterms:modified>
</cp:coreProperties>
</file>