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62" r:id="rId2"/>
    <p:sldId id="265" r:id="rId3"/>
    <p:sldId id="263" r:id="rId4"/>
    <p:sldId id="257" r:id="rId5"/>
    <p:sldId id="261" r:id="rId6"/>
    <p:sldId id="264" r:id="rId7"/>
    <p:sldId id="266" r:id="rId8"/>
    <p:sldId id="268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315" r:id="rId18"/>
    <p:sldId id="316" r:id="rId19"/>
    <p:sldId id="317" r:id="rId20"/>
    <p:sldId id="318" r:id="rId21"/>
    <p:sldId id="319" r:id="rId22"/>
    <p:sldId id="282" r:id="rId23"/>
    <p:sldId id="284" r:id="rId24"/>
    <p:sldId id="280" r:id="rId25"/>
    <p:sldId id="283" r:id="rId26"/>
    <p:sldId id="289" r:id="rId27"/>
    <p:sldId id="281" r:id="rId28"/>
    <p:sldId id="285" r:id="rId29"/>
    <p:sldId id="320" r:id="rId30"/>
    <p:sldId id="286" r:id="rId31"/>
    <p:sldId id="287" r:id="rId32"/>
    <p:sldId id="294" r:id="rId33"/>
    <p:sldId id="292" r:id="rId34"/>
    <p:sldId id="293" r:id="rId35"/>
    <p:sldId id="291" r:id="rId36"/>
    <p:sldId id="290" r:id="rId37"/>
    <p:sldId id="299" r:id="rId38"/>
    <p:sldId id="298" r:id="rId39"/>
    <p:sldId id="296" r:id="rId40"/>
    <p:sldId id="297" r:id="rId41"/>
    <p:sldId id="300" r:id="rId42"/>
    <p:sldId id="305" r:id="rId43"/>
    <p:sldId id="304" r:id="rId44"/>
    <p:sldId id="303" r:id="rId45"/>
    <p:sldId id="302" r:id="rId46"/>
    <p:sldId id="301" r:id="rId47"/>
    <p:sldId id="295" r:id="rId48"/>
    <p:sldId id="321" r:id="rId49"/>
    <p:sldId id="310" r:id="rId50"/>
    <p:sldId id="308" r:id="rId51"/>
    <p:sldId id="306" r:id="rId52"/>
    <p:sldId id="307" r:id="rId53"/>
    <p:sldId id="269" r:id="rId54"/>
    <p:sldId id="311" r:id="rId55"/>
    <p:sldId id="312" r:id="rId56"/>
    <p:sldId id="322" r:id="rId57"/>
    <p:sldId id="323" r:id="rId58"/>
    <p:sldId id="314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8000"/>
    <a:srgbClr val="33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903" autoAdjust="0"/>
  </p:normalViewPr>
  <p:slideViewPr>
    <p:cSldViewPr>
      <p:cViewPr varScale="1">
        <p:scale>
          <a:sx n="64" d="100"/>
          <a:sy n="64" d="100"/>
        </p:scale>
        <p:origin x="-102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99B791B-4AFE-4D9B-ACA9-6A56A96FE858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E771103-0EDB-42BD-B12C-FB93A7467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358A23-4249-4BEB-9277-81F02ED634D9}" type="slidenum">
              <a:rPr lang="ru-RU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53116-B9C9-4059-8347-6C43D9E9E7D0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125CB-AABC-4DE0-8F14-F15B488EC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434B7-D733-4531-98FB-879819FF0C68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0E1E-6BAF-46AC-BF27-279F7C53DF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67B29-A6FD-4E11-9814-39239A11606B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F88E3-24CF-496F-A958-4DEE5A1ED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8F7CE-16AB-41EE-ADC7-AFA0B24B3A4E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18195-414B-4D85-BF2B-A8BB5E8FD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D03DC-5D0A-4FE9-A98E-FFC88EA3E9E8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7FA66-98B4-4666-9428-2E48DC054B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2134E-A6B0-4A15-85D8-05848D5A9D11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BD317-5086-43C1-9E1D-FE571734A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D95CC-F6F1-45F8-81FF-9C04FA3FCD39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4CF41-3779-4033-A31F-CF5F0A6FB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5549F-5772-4565-923C-AED067C5707E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59E35-1394-475E-9D59-8F10B1B23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606EF-F9A2-456A-9746-A201A189D64D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14EF7-065C-4860-B8D3-5328D8570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654C0-727F-4A8A-ACE5-54CB06D769D1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019E-35DA-4CD8-A052-180D1AF29B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93572-8746-4CDD-BC5E-F010FF6AD050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6AB11-6F09-4EA9-A6BC-F566386A9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A53BC-315D-4A36-A44A-BDC3ECB96E9B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5FE77-ACE0-4A7E-8214-2CDDE90D1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963B2B-A256-4F0D-A98E-4343BE829C05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5E58B8-72B4-44CA-9B89-C83E93EE37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250825" y="476250"/>
            <a:ext cx="842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3300"/>
                </a:solidFill>
                <a:latin typeface="Monotype Corsiva" pitchFamily="66" charset="0"/>
              </a:rPr>
              <a:t>НП Ломоносовская школа – Зеленый мыс</a:t>
            </a:r>
          </a:p>
        </p:txBody>
      </p: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23850" y="908050"/>
            <a:ext cx="84963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3300"/>
                </a:solidFill>
                <a:latin typeface="Monotype Corsiva" pitchFamily="66" charset="0"/>
              </a:rPr>
              <a:t>Урок мужества</a:t>
            </a:r>
          </a:p>
          <a:p>
            <a:pPr algn="ctr"/>
            <a:endParaRPr lang="ru-RU" sz="4000" b="1">
              <a:solidFill>
                <a:srgbClr val="003300"/>
              </a:solidFill>
              <a:latin typeface="Monotype Corsiva" pitchFamily="66" charset="0"/>
            </a:endParaRPr>
          </a:p>
          <a:p>
            <a:pPr algn="ctr"/>
            <a:endParaRPr lang="ru-RU" sz="4000" b="1">
              <a:latin typeface="Monotype Corsiva" pitchFamily="66" charset="0"/>
            </a:endParaRPr>
          </a:p>
          <a:p>
            <a:pPr algn="ctr"/>
            <a:endParaRPr lang="ru-RU" sz="4000" b="1">
              <a:latin typeface="Monotype Corsiva" pitchFamily="66" charset="0"/>
            </a:endParaRPr>
          </a:p>
          <a:p>
            <a:pPr algn="ctr"/>
            <a:r>
              <a:rPr lang="ru-RU" sz="4000" i="1">
                <a:latin typeface="Monotype Corsiva" pitchFamily="66" charset="0"/>
              </a:rPr>
              <a:t> </a:t>
            </a:r>
          </a:p>
          <a:p>
            <a:pPr algn="ctr"/>
            <a:r>
              <a:rPr lang="ru-RU" sz="6600" b="1" i="1">
                <a:solidFill>
                  <a:srgbClr val="003300"/>
                </a:solidFill>
                <a:latin typeface="Monotype Corsiva" pitchFamily="66" charset="0"/>
              </a:rPr>
              <a:t>«Есть такая профессия – Родину защищать»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4150" y="1511300"/>
            <a:ext cx="3706813" cy="2543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469900"/>
            <a:ext cx="5553075" cy="5918200"/>
          </a:xfrm>
          <a:prstGeom prst="rect">
            <a:avLst/>
          </a:prstGeom>
          <a:noFill/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5686425" y="476250"/>
            <a:ext cx="34575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Михаил Кутузов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3" y="396875"/>
            <a:ext cx="7046912" cy="4765675"/>
          </a:xfrm>
          <a:prstGeom prst="rect">
            <a:avLst/>
          </a:prstGeom>
          <a:noFill/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684213" y="5373688"/>
            <a:ext cx="741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Фёдор Ушаков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" y="469900"/>
            <a:ext cx="4883150" cy="5845175"/>
          </a:xfrm>
          <a:prstGeom prst="rect">
            <a:avLst/>
          </a:prstGeom>
          <a:noFill/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5580063" y="4581525"/>
            <a:ext cx="29527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Павел Нахимов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3850" y="255588"/>
            <a:ext cx="4772025" cy="6200775"/>
          </a:xfrm>
          <a:prstGeom prst="rect">
            <a:avLst/>
          </a:prstGeom>
          <a:noFill/>
        </p:spPr>
      </p:pic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468313" y="620713"/>
            <a:ext cx="36004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Георгий Жуков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5091113" cy="6870700"/>
          </a:xfrm>
          <a:prstGeom prst="rect">
            <a:avLst/>
          </a:prstGeom>
          <a:noFill/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5076825" y="4724400"/>
            <a:ext cx="359886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Константин Рокоссовский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4850" y="-6350"/>
            <a:ext cx="5273675" cy="6870700"/>
          </a:xfrm>
          <a:prstGeom prst="rect">
            <a:avLst/>
          </a:prstGeom>
          <a:noFill/>
        </p:spPr>
      </p:pic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7238" y="-6350"/>
            <a:ext cx="2043112" cy="2505075"/>
          </a:xfrm>
          <a:prstGeom prst="rect">
            <a:avLst/>
          </a:prstGeom>
          <a:noFill/>
        </p:spPr>
      </p:pic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1825" y="-6350"/>
            <a:ext cx="3451225" cy="2432050"/>
          </a:xfrm>
          <a:prstGeom prst="rect">
            <a:avLst/>
          </a:prstGeom>
          <a:noFill/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9963" y="-6350"/>
            <a:ext cx="2352675" cy="2505075"/>
          </a:xfrm>
          <a:prstGeom prst="rect">
            <a:avLst/>
          </a:prstGeom>
          <a:noFill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-6350"/>
            <a:ext cx="2925763" cy="2474913"/>
          </a:xfrm>
          <a:prstGeom prst="rect">
            <a:avLst/>
          </a:prstGeom>
          <a:noFill/>
        </p:spPr>
      </p:pic>
      <p:pic>
        <p:nvPicPr>
          <p:cNvPr id="28678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6450" y="2414588"/>
            <a:ext cx="1993900" cy="2822575"/>
          </a:xfrm>
          <a:prstGeom prst="rect">
            <a:avLst/>
          </a:prstGeom>
          <a:noFill/>
        </p:spPr>
      </p:pic>
      <p:pic>
        <p:nvPicPr>
          <p:cNvPr id="28679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50" y="2414588"/>
            <a:ext cx="2060575" cy="2863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0"/>
            <a:ext cx="6227762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551238"/>
            <a:ext cx="5076825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gpuser\Desktop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4850" y="255588"/>
            <a:ext cx="5157788" cy="6175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5589588" cy="3913188"/>
          </a:xfrm>
          <a:prstGeom prst="rect">
            <a:avLst/>
          </a:prstGeom>
          <a:noFill/>
        </p:spPr>
      </p:pic>
      <p:pic>
        <p:nvPicPr>
          <p:cNvPr id="3072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7963" y="2803525"/>
            <a:ext cx="5132387" cy="4060825"/>
          </a:xfrm>
          <a:prstGeom prst="rect">
            <a:avLst/>
          </a:prstGeom>
          <a:noFill/>
        </p:spPr>
      </p:pic>
      <p:sp>
        <p:nvSpPr>
          <p:cNvPr id="30723" name="Rectangle 2"/>
          <p:cNvSpPr>
            <a:spLocks noGrp="1"/>
          </p:cNvSpPr>
          <p:nvPr>
            <p:ph type="title"/>
          </p:nvPr>
        </p:nvSpPr>
        <p:spPr>
          <a:xfrm>
            <a:off x="719138" y="692150"/>
            <a:ext cx="8424862" cy="1143000"/>
          </a:xfrm>
        </p:spPr>
        <p:txBody>
          <a:bodyPr/>
          <a:lstStyle/>
          <a:p>
            <a:pPr algn="r" eaLnBrk="1" hangingPunct="1"/>
            <a: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  <a:t>Армия России </a:t>
            </a:r>
            <a:b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  <a:t>охраняет </a:t>
            </a:r>
            <a:b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  <a:t>покой страны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2188" y="-19050"/>
            <a:ext cx="6888162" cy="4621213"/>
          </a:xfrm>
        </p:spPr>
      </p:pic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3267075"/>
            <a:ext cx="5449888" cy="3597275"/>
          </a:xfrm>
          <a:prstGeom prst="rect">
            <a:avLst/>
          </a:prstGeom>
          <a:noFill/>
        </p:spPr>
      </p:pic>
      <p:sp>
        <p:nvSpPr>
          <p:cNvPr id="31747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 eaLnBrk="1" hangingPunct="1"/>
            <a:r>
              <a:rPr lang="ru-RU" sz="5400" b="1" smtClean="0">
                <a:solidFill>
                  <a:srgbClr val="003300"/>
                </a:solidFill>
                <a:latin typeface="Monotype Corsiva" pitchFamily="66" charset="0"/>
              </a:rPr>
              <a:t/>
            </a:r>
            <a:br>
              <a:rPr lang="ru-RU" sz="54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5400" b="1" smtClean="0">
                <a:solidFill>
                  <a:srgbClr val="003300"/>
                </a:solidFill>
                <a:latin typeface="Monotype Corsiva" pitchFamily="66" charset="0"/>
              </a:rPr>
              <a:t>Сухопутные войска</a:t>
            </a:r>
            <a:br>
              <a:rPr lang="ru-RU" sz="54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5400" b="1" smtClean="0">
                <a:solidFill>
                  <a:srgbClr val="003300"/>
                </a:solidFill>
                <a:latin typeface="Monotype Corsiva" pitchFamily="66" charset="0"/>
              </a:rPr>
              <a:t> Российской </a:t>
            </a:r>
            <a:br>
              <a:rPr lang="ru-RU" sz="54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5400" b="1" smtClean="0">
                <a:solidFill>
                  <a:srgbClr val="003300"/>
                </a:solidFill>
                <a:latin typeface="Monotype Corsiva" pitchFamily="66" charset="0"/>
              </a:rPr>
              <a:t>федерации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0075" y="-6350"/>
            <a:ext cx="6010275" cy="3992563"/>
          </a:xfrm>
          <a:prstGeom prst="rect">
            <a:avLst/>
          </a:prstGeom>
          <a:noFill/>
        </p:spPr>
      </p:pic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3492500"/>
            <a:ext cx="5303838" cy="3371850"/>
          </a:xfrm>
          <a:prstGeom prst="rect">
            <a:avLst/>
          </a:prstGeom>
          <a:noFill/>
        </p:spPr>
      </p:pic>
      <p:sp>
        <p:nvSpPr>
          <p:cNvPr id="32771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90763"/>
          </a:xfrm>
        </p:spPr>
        <p:txBody>
          <a:bodyPr/>
          <a:lstStyle/>
          <a:p>
            <a:pPr algn="l" eaLnBrk="1" hangingPunct="1"/>
            <a: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  <a:t>Военно-морские силы  </a:t>
            </a:r>
            <a:b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  <a:t>Российской </a:t>
            </a:r>
            <a:b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ru-RU" sz="4800" b="1" smtClean="0">
                <a:solidFill>
                  <a:srgbClr val="003300"/>
                </a:solidFill>
                <a:latin typeface="Monotype Corsiva" pitchFamily="66" charset="0"/>
              </a:rPr>
              <a:t>федерации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ChangeArrowheads="1"/>
          </p:cNvSpPr>
          <p:nvPr/>
        </p:nvSpPr>
        <p:spPr bwMode="auto">
          <a:xfrm>
            <a:off x="323850" y="908050"/>
            <a:ext cx="84963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3300"/>
                </a:solidFill>
                <a:latin typeface="Monotype Corsiva" pitchFamily="66" charset="0"/>
              </a:rPr>
              <a:t>Урок мужества</a:t>
            </a:r>
          </a:p>
          <a:p>
            <a:pPr algn="ctr"/>
            <a:endParaRPr lang="ru-RU" sz="4000" b="1">
              <a:solidFill>
                <a:srgbClr val="003300"/>
              </a:solidFill>
              <a:latin typeface="Monotype Corsiva" pitchFamily="66" charset="0"/>
            </a:endParaRPr>
          </a:p>
          <a:p>
            <a:pPr algn="ctr"/>
            <a:endParaRPr lang="ru-RU" sz="4000" b="1">
              <a:solidFill>
                <a:srgbClr val="003300"/>
              </a:solidFill>
              <a:latin typeface="Monotype Corsiva" pitchFamily="66" charset="0"/>
            </a:endParaRPr>
          </a:p>
          <a:p>
            <a:pPr algn="ctr"/>
            <a:endParaRPr lang="ru-RU" sz="4000" b="1">
              <a:latin typeface="Monotype Corsiva" pitchFamily="66" charset="0"/>
            </a:endParaRPr>
          </a:p>
          <a:p>
            <a:pPr algn="ctr"/>
            <a:r>
              <a:rPr lang="ru-RU" sz="4000" i="1">
                <a:latin typeface="Monotype Corsiva" pitchFamily="66" charset="0"/>
              </a:rPr>
              <a:t> </a:t>
            </a:r>
          </a:p>
          <a:p>
            <a:pPr algn="ctr"/>
            <a:r>
              <a:rPr lang="ru-RU" sz="6600" b="1" i="1">
                <a:solidFill>
                  <a:srgbClr val="003300"/>
                </a:solidFill>
                <a:latin typeface="Monotype Corsiva" pitchFamily="66" charset="0"/>
              </a:rPr>
              <a:t>«Есть такая профессия – Родину защищать»</a:t>
            </a:r>
          </a:p>
        </p:txBody>
      </p:sp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7013" y="1695450"/>
            <a:ext cx="3683000" cy="229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8850" y="2755900"/>
            <a:ext cx="5651500" cy="4108450"/>
          </a:xfrm>
          <a:prstGeom prst="rect">
            <a:avLst/>
          </a:prstGeom>
          <a:noFill/>
        </p:spPr>
      </p:pic>
      <p:pic>
        <p:nvPicPr>
          <p:cNvPr id="3379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4224338" cy="3382963"/>
          </a:xfrm>
          <a:prstGeom prst="rect">
            <a:avLst/>
          </a:prstGeom>
          <a:noFill/>
        </p:spPr>
      </p:pic>
      <p:sp>
        <p:nvSpPr>
          <p:cNvPr id="33795" name="Rectangle 2"/>
          <p:cNvSpPr>
            <a:spLocks noGrp="1"/>
          </p:cNvSpPr>
          <p:nvPr>
            <p:ph type="title"/>
          </p:nvPr>
        </p:nvSpPr>
        <p:spPr>
          <a:xfrm>
            <a:off x="457200" y="908050"/>
            <a:ext cx="8686800" cy="1143000"/>
          </a:xfrm>
        </p:spPr>
        <p:txBody>
          <a:bodyPr/>
          <a:lstStyle/>
          <a:p>
            <a:pPr algn="r" eaLnBrk="1" hangingPunct="1"/>
            <a:r>
              <a:rPr lang="ru-RU" sz="5400" b="1" smtClean="0">
                <a:latin typeface="Monotype Corsiva" pitchFamily="66" charset="0"/>
              </a:rPr>
              <a:t>Военно-воздушные </a:t>
            </a:r>
            <a:br>
              <a:rPr lang="ru-RU" sz="5400" b="1" smtClean="0">
                <a:latin typeface="Monotype Corsiva" pitchFamily="66" charset="0"/>
              </a:rPr>
            </a:br>
            <a:r>
              <a:rPr lang="ru-RU" sz="5400" b="1" smtClean="0">
                <a:latin typeface="Monotype Corsiva" pitchFamily="66" charset="0"/>
              </a:rPr>
              <a:t>силы</a:t>
            </a:r>
            <a:br>
              <a:rPr lang="ru-RU" sz="5400" b="1" smtClean="0">
                <a:latin typeface="Monotype Corsiva" pitchFamily="66" charset="0"/>
              </a:rPr>
            </a:br>
            <a:r>
              <a:rPr lang="ru-RU" sz="5400" b="1" smtClean="0">
                <a:latin typeface="Monotype Corsiva" pitchFamily="66" charset="0"/>
              </a:rPr>
              <a:t> Российской </a:t>
            </a:r>
            <a:br>
              <a:rPr lang="ru-RU" sz="5400" b="1" smtClean="0">
                <a:latin typeface="Monotype Corsiva" pitchFamily="66" charset="0"/>
              </a:rPr>
            </a:br>
            <a:r>
              <a:rPr lang="ru-RU" sz="5400" b="1" smtClean="0">
                <a:latin typeface="Monotype Corsiva" pitchFamily="66" charset="0"/>
              </a:rPr>
              <a:t>федерации</a:t>
            </a:r>
          </a:p>
        </p:txBody>
      </p:sp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3151188"/>
            <a:ext cx="4224338" cy="3713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25" y="1271588"/>
            <a:ext cx="21240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286125"/>
            <a:ext cx="2451100" cy="2505075"/>
          </a:xfrm>
          <a:prstGeom prst="rect">
            <a:avLst/>
          </a:prstGeom>
          <a:noFill/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0" y="0"/>
            <a:ext cx="597693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Monotype Corsiva" pitchFamily="66" charset="0"/>
              </a:rPr>
              <a:t>Войска специального назначения</a:t>
            </a:r>
          </a:p>
        </p:txBody>
      </p:sp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3384550" y="6034088"/>
            <a:ext cx="57594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latin typeface="Monotype Corsiva" pitchFamily="66" charset="0"/>
              </a:rPr>
              <a:t>…год основания 1918…</a:t>
            </a:r>
          </a:p>
        </p:txBody>
      </p:sp>
      <p:pic>
        <p:nvPicPr>
          <p:cNvPr id="6144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888" y="914400"/>
            <a:ext cx="226853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4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5" y="3854450"/>
            <a:ext cx="23066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3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4413" y="-6350"/>
            <a:ext cx="1785937" cy="2951163"/>
          </a:xfrm>
          <a:prstGeom prst="rect">
            <a:avLst/>
          </a:prstGeom>
          <a:noFill/>
        </p:spPr>
      </p:pic>
      <p:pic>
        <p:nvPicPr>
          <p:cNvPr id="34824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37313" y="2846388"/>
            <a:ext cx="1689100" cy="32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52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2157413"/>
            <a:ext cx="6699250" cy="4706937"/>
          </a:xfrm>
          <a:prstGeom prst="rect">
            <a:avLst/>
          </a:prstGeom>
          <a:noFill/>
        </p:spPr>
      </p:pic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-6350"/>
            <a:ext cx="5340350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5376863" cy="3657600"/>
          </a:xfrm>
          <a:prstGeom prst="rect">
            <a:avLst/>
          </a:prstGeom>
          <a:noFill/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3352800"/>
            <a:ext cx="5522913" cy="3511550"/>
          </a:xfrm>
          <a:prstGeom prst="rect">
            <a:avLst/>
          </a:prstGeom>
          <a:noFill/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1763" y="828675"/>
            <a:ext cx="3938587" cy="5243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4992688" cy="3749675"/>
          </a:xfrm>
          <a:prstGeom prst="rect">
            <a:avLst/>
          </a:prstGeom>
          <a:noFill/>
        </p:spPr>
      </p:pic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1325" y="2919413"/>
            <a:ext cx="6169025" cy="3944937"/>
          </a:xfrm>
          <a:prstGeom prst="rect">
            <a:avLst/>
          </a:prstGeom>
          <a:noFill/>
        </p:spPr>
      </p:pic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3541713"/>
            <a:ext cx="3005138" cy="3322637"/>
          </a:xfrm>
          <a:prstGeom prst="rect">
            <a:avLst/>
          </a:prstGeom>
          <a:noFill/>
        </p:spPr>
      </p:pic>
      <p:sp>
        <p:nvSpPr>
          <p:cNvPr id="37892" name="Text Box 8"/>
          <p:cNvSpPr txBox="1">
            <a:spLocks noChangeArrowheads="1"/>
          </p:cNvSpPr>
          <p:nvPr/>
        </p:nvSpPr>
        <p:spPr bwMode="auto">
          <a:xfrm>
            <a:off x="4859338" y="0"/>
            <a:ext cx="4284662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>
                <a:solidFill>
                  <a:srgbClr val="003300"/>
                </a:solidFill>
                <a:latin typeface="Monotype Corsiva" pitchFamily="66" charset="0"/>
              </a:rPr>
              <a:t>Спецподразделение</a:t>
            </a:r>
          </a:p>
          <a:p>
            <a:pPr algn="ctr">
              <a:spcBef>
                <a:spcPct val="50000"/>
              </a:spcBef>
            </a:pPr>
            <a:r>
              <a:rPr lang="ru-RU" sz="4400" b="1" i="1">
                <a:solidFill>
                  <a:srgbClr val="003300"/>
                </a:solidFill>
                <a:latin typeface="Monotype Corsiva" pitchFamily="66" charset="0"/>
              </a:rPr>
              <a:t> </a:t>
            </a: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АЛЬФА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3303588"/>
            <a:ext cx="6297613" cy="3560762"/>
          </a:xfrm>
          <a:prstGeom prst="rect">
            <a:avLst/>
          </a:prstGeom>
          <a:noFill/>
        </p:spPr>
      </p:pic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6383338" cy="4243388"/>
          </a:xfrm>
          <a:prstGeom prst="rect">
            <a:avLst/>
          </a:prstGeom>
          <a:noFill/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0463" y="3402013"/>
            <a:ext cx="5449887" cy="3462337"/>
          </a:xfrm>
          <a:prstGeom prst="rect">
            <a:avLst/>
          </a:prstGeom>
          <a:noFill/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9238" y="-6350"/>
            <a:ext cx="5091112" cy="3511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3505200" cy="3505200"/>
          </a:xfrm>
          <a:prstGeom prst="rect">
            <a:avLst/>
          </a:prstGeom>
          <a:noFill/>
        </p:spPr>
      </p:pic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4859338" y="0"/>
            <a:ext cx="4284662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i="1">
                <a:solidFill>
                  <a:srgbClr val="003300"/>
                </a:solidFill>
                <a:latin typeface="Monotype Corsiva" pitchFamily="66" charset="0"/>
              </a:rPr>
              <a:t>Спецподразделение</a:t>
            </a:r>
          </a:p>
          <a:p>
            <a:pPr algn="ctr">
              <a:spcBef>
                <a:spcPct val="50000"/>
              </a:spcBef>
            </a:pPr>
            <a:r>
              <a:rPr lang="ru-RU" sz="4400" b="1" i="1">
                <a:solidFill>
                  <a:srgbClr val="003300"/>
                </a:solidFill>
                <a:latin typeface="Monotype Corsiva" pitchFamily="66" charset="0"/>
              </a:rPr>
              <a:t> ВЫМПЕЛ</a:t>
            </a:r>
            <a:endParaRPr lang="ru-RU" b="1" i="1">
              <a:solidFill>
                <a:srgbClr val="003300"/>
              </a:solidFill>
              <a:latin typeface="Monotype Corsiva" pitchFamily="66" charset="0"/>
            </a:endParaRPr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3213100"/>
            <a:ext cx="5449888" cy="3651250"/>
          </a:xfrm>
          <a:prstGeom prst="rect">
            <a:avLst/>
          </a:prstGeom>
          <a:noFill/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5450" y="1841500"/>
            <a:ext cx="2919413" cy="381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6108700" cy="4071938"/>
          </a:xfrm>
          <a:prstGeom prst="rect">
            <a:avLst/>
          </a:prstGeom>
          <a:noFill/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100" y="2505075"/>
            <a:ext cx="5810250" cy="4359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250825" y="476250"/>
            <a:ext cx="842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>
              <a:latin typeface="Monotype Corsiva" pitchFamily="66" charset="0"/>
            </a:endParaRPr>
          </a:p>
        </p:txBody>
      </p:sp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5730875" cy="3871913"/>
          </a:xfrm>
          <a:prstGeom prst="rect">
            <a:avLst/>
          </a:prstGeom>
          <a:noFill/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6738" y="2682875"/>
            <a:ext cx="4773612" cy="418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7825" y="-6350"/>
            <a:ext cx="4962525" cy="3309938"/>
          </a:xfrm>
          <a:prstGeom prst="rect">
            <a:avLst/>
          </a:prstGeom>
          <a:noFill/>
        </p:spPr>
      </p:pic>
      <p:pic>
        <p:nvPicPr>
          <p:cNvPr id="378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8063" y="2992438"/>
            <a:ext cx="5602287" cy="3871912"/>
          </a:xfrm>
          <a:prstGeom prst="rect">
            <a:avLst/>
          </a:prstGeom>
          <a:noFill/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-6350"/>
            <a:ext cx="4797425" cy="4456113"/>
          </a:xfrm>
          <a:prstGeom prst="rect">
            <a:avLst/>
          </a:prstGeom>
          <a:noFill/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3992563"/>
            <a:ext cx="3822700" cy="2871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7438" y="2719388"/>
            <a:ext cx="5522912" cy="4144962"/>
          </a:xfrm>
          <a:prstGeom prst="rect">
            <a:avLst/>
          </a:prstGeom>
          <a:noFill/>
        </p:spPr>
      </p:pic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5016500" cy="3767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6022975" cy="3932238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3488" y="3121025"/>
            <a:ext cx="5376862" cy="3743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84238"/>
            <a:ext cx="7632700" cy="508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4986338" cy="3322638"/>
          </a:xfrm>
          <a:prstGeom prst="rect">
            <a:avLst/>
          </a:prstGeom>
          <a:noFill/>
        </p:spPr>
      </p:pic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2963" y="3181350"/>
            <a:ext cx="5767387" cy="368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5164138" cy="3584575"/>
          </a:xfrm>
          <a:prstGeom prst="rect">
            <a:avLst/>
          </a:prstGeom>
          <a:noFill/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1275" y="-6350"/>
            <a:ext cx="4029075" cy="6870700"/>
          </a:xfrm>
          <a:prstGeom prst="rect">
            <a:avLst/>
          </a:prstGeom>
          <a:noFill/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3133725"/>
            <a:ext cx="5164138" cy="373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4338" y="-6350"/>
            <a:ext cx="4926012" cy="68707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4797425" cy="3590925"/>
          </a:xfrm>
          <a:prstGeom prst="rect">
            <a:avLst/>
          </a:prstGeom>
          <a:noFill/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3157538"/>
            <a:ext cx="5589588" cy="3706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7827963" cy="4475163"/>
          </a:xfrm>
          <a:prstGeom prst="rect">
            <a:avLst/>
          </a:prstGeom>
          <a:noFill/>
        </p:spPr>
      </p:pic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4017963"/>
            <a:ext cx="3792537" cy="2846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688" y="-6350"/>
            <a:ext cx="6772275" cy="687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4213" y="-6350"/>
            <a:ext cx="5926137" cy="4017963"/>
          </a:xfrm>
          <a:prstGeom prst="rect">
            <a:avLst/>
          </a:prstGeom>
          <a:noFill/>
        </p:spPr>
      </p:pic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3273425"/>
            <a:ext cx="5376863" cy="359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4445000" cy="6870700"/>
          </a:xfrm>
          <a:prstGeom prst="rect">
            <a:avLst/>
          </a:prstGeom>
          <a:noFill/>
        </p:spPr>
      </p:pic>
      <p:pic>
        <p:nvPicPr>
          <p:cNvPr id="1740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3088" y="3584575"/>
            <a:ext cx="4767262" cy="327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74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328613"/>
            <a:ext cx="9156700" cy="6108700"/>
          </a:xfrm>
          <a:prstGeom prst="rect">
            <a:avLst/>
          </a:prstGeom>
          <a:noFill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4773613" cy="3767138"/>
          </a:xfrm>
          <a:prstGeom prst="rect">
            <a:avLst/>
          </a:prstGeom>
          <a:noFill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6738" y="3279775"/>
            <a:ext cx="4773612" cy="358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9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9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550" y="768350"/>
            <a:ext cx="8210550" cy="547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6351588" cy="6870700"/>
          </a:xfrm>
          <a:prstGeom prst="rect">
            <a:avLst/>
          </a:prstGeom>
          <a:noFill/>
        </p:spPr>
      </p:pic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572000" y="0"/>
            <a:ext cx="3673475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b="1">
                <a:solidFill>
                  <a:srgbClr val="003300"/>
                </a:solidFill>
                <a:latin typeface="Monotype Corsiva" pitchFamily="66" charset="0"/>
              </a:rPr>
              <a:t>Война в </a:t>
            </a:r>
          </a:p>
          <a:p>
            <a:pPr algn="r">
              <a:spcBef>
                <a:spcPct val="50000"/>
              </a:spcBef>
            </a:pPr>
            <a:r>
              <a:rPr lang="ru-RU" b="1">
                <a:solidFill>
                  <a:srgbClr val="003300"/>
                </a:solidFill>
                <a:latin typeface="Monotype Corsiva" pitchFamily="66" charset="0"/>
              </a:rPr>
              <a:t>Афганистане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6432550" y="2565400"/>
            <a:ext cx="27114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003300"/>
                </a:solidFill>
                <a:latin typeface="Monotype Corsiva" pitchFamily="66" charset="0"/>
              </a:rPr>
              <a:t>1979-1989г</a:t>
            </a: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9038" y="4017963"/>
            <a:ext cx="4151312" cy="2846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620713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643438" y="188913"/>
            <a:ext cx="34925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Чеченская </a:t>
            </a:r>
          </a:p>
          <a:p>
            <a:pPr algn="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кампания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51275" y="5241925"/>
            <a:ext cx="52927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5000" b="1" i="1">
                <a:solidFill>
                  <a:srgbClr val="003300"/>
                </a:solidFill>
                <a:latin typeface="Monotype Corsiva" pitchFamily="66" charset="0"/>
              </a:rPr>
              <a:t>1994 год – настоящее время…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243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27488"/>
            <a:ext cx="42846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8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312988"/>
            <a:ext cx="6121400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321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1557338"/>
            <a:ext cx="3563937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43213" y="0"/>
            <a:ext cx="54006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Захват заложников в Буденновске</a:t>
            </a:r>
          </a:p>
        </p:txBody>
      </p:sp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6767513" y="6003925"/>
            <a:ext cx="23764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5000" b="1" i="1">
                <a:solidFill>
                  <a:srgbClr val="003300"/>
                </a:solidFill>
                <a:latin typeface="Monotype Corsiva" pitchFamily="66" charset="0"/>
              </a:rPr>
              <a:t>1995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97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4500563" y="476250"/>
            <a:ext cx="41751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4500563" y="0"/>
            <a:ext cx="353218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5000" b="1" i="1">
                <a:solidFill>
                  <a:srgbClr val="003300"/>
                </a:solidFill>
                <a:latin typeface="Monotype Corsiva" pitchFamily="66" charset="0"/>
              </a:rPr>
              <a:t>Захват </a:t>
            </a:r>
          </a:p>
          <a:p>
            <a:pPr algn="r"/>
            <a:r>
              <a:rPr lang="ru-RU" sz="5000" b="1" i="1">
                <a:solidFill>
                  <a:srgbClr val="003300"/>
                </a:solidFill>
                <a:latin typeface="Monotype Corsiva" pitchFamily="66" charset="0"/>
              </a:rPr>
              <a:t>заложников </a:t>
            </a:r>
          </a:p>
          <a:p>
            <a:pPr algn="r"/>
            <a:r>
              <a:rPr lang="ru-RU" sz="5000" b="1" i="1">
                <a:solidFill>
                  <a:srgbClr val="003300"/>
                </a:solidFill>
                <a:latin typeface="Monotype Corsiva" pitchFamily="66" charset="0"/>
              </a:rPr>
              <a:t>в Москве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38525"/>
            <a:ext cx="52197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276475"/>
            <a:ext cx="39243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8"/>
          <p:cNvSpPr txBox="1">
            <a:spLocks noChangeArrowheads="1"/>
          </p:cNvSpPr>
          <p:nvPr/>
        </p:nvSpPr>
        <p:spPr bwMode="auto">
          <a:xfrm>
            <a:off x="6300788" y="5229225"/>
            <a:ext cx="2447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6588125" y="5157788"/>
            <a:ext cx="25558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000" b="1" i="1">
                <a:solidFill>
                  <a:srgbClr val="003300"/>
                </a:solidFill>
                <a:latin typeface="Monotype Corsiva" pitchFamily="66" charset="0"/>
              </a:rPr>
              <a:t>2002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97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1" name="Text Box 3"/>
          <p:cNvSpPr txBox="1">
            <a:spLocks noChangeArrowheads="1"/>
          </p:cNvSpPr>
          <p:nvPr/>
        </p:nvSpPr>
        <p:spPr bwMode="auto">
          <a:xfrm>
            <a:off x="5148263" y="0"/>
            <a:ext cx="3995737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Беслан </a:t>
            </a:r>
          </a:p>
          <a:p>
            <a:pPr algn="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школа №1</a:t>
            </a:r>
          </a:p>
        </p:txBody>
      </p:sp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63938"/>
            <a:ext cx="4427538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4211638" y="5445125"/>
            <a:ext cx="49323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4800" b="1" i="1">
                <a:solidFill>
                  <a:srgbClr val="003300"/>
                </a:solidFill>
                <a:latin typeface="Monotype Corsiva" pitchFamily="66" charset="0"/>
              </a:rPr>
              <a:t>1 сентября 2004 года</a:t>
            </a:r>
          </a:p>
        </p:txBody>
      </p:sp>
      <p:pic>
        <p:nvPicPr>
          <p:cNvPr id="6246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1916113"/>
            <a:ext cx="4716462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1657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765175"/>
            <a:ext cx="32385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3033713"/>
            <a:ext cx="6084887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45138" cy="367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0963" y="3176588"/>
            <a:ext cx="3919537" cy="3687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34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gpuser\Desktop\Рисунок1 - копия.j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388" y="615950"/>
            <a:ext cx="7035800" cy="516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25" y="-292100"/>
            <a:ext cx="5334000" cy="4114800"/>
          </a:xfrm>
          <a:prstGeom prst="rect">
            <a:avLst/>
          </a:prstGeom>
          <a:noFill/>
        </p:spPr>
      </p:pic>
      <p:pic>
        <p:nvPicPr>
          <p:cNvPr id="5837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2425700"/>
            <a:ext cx="4438650" cy="44386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6450" y="3060700"/>
            <a:ext cx="1811338" cy="3236913"/>
          </a:xfrm>
          <a:prstGeom prst="rect">
            <a:avLst/>
          </a:prstGeom>
          <a:noFill/>
        </p:spPr>
      </p:pic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179388" y="0"/>
            <a:ext cx="3995737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3300"/>
                </a:solidFill>
                <a:latin typeface="Monotype Corsiva" pitchFamily="66" charset="0"/>
              </a:rPr>
              <a:t>….во дворе мальчишка Сашка, у него собака, а еще машина есть, а еще есть  ПАПА….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755650" y="549275"/>
            <a:ext cx="77041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Минута молчания…</a:t>
            </a:r>
          </a:p>
        </p:txBody>
      </p:sp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713" y="1547813"/>
            <a:ext cx="6675437" cy="4462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328613"/>
            <a:ext cx="9156700" cy="6254750"/>
          </a:xfrm>
          <a:prstGeom prst="rect">
            <a:avLst/>
          </a:prstGeom>
          <a:noFill/>
        </p:spPr>
      </p:pic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95288" y="404813"/>
            <a:ext cx="7920037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Памяти павших будьте достойны!...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2188" y="762000"/>
            <a:ext cx="4449762" cy="5761038"/>
          </a:xfrm>
          <a:prstGeom prst="rect">
            <a:avLst/>
          </a:prstGeom>
          <a:noFill/>
        </p:spPr>
      </p:pic>
      <p:pic>
        <p:nvPicPr>
          <p:cNvPr id="614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2900" y="-6350"/>
            <a:ext cx="2457450" cy="2505075"/>
          </a:xfrm>
          <a:prstGeom prst="rect">
            <a:avLst/>
          </a:prstGeom>
          <a:noFill/>
        </p:spPr>
      </p:pic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8275"/>
            <a:ext cx="21240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4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7363" y="3860800"/>
            <a:ext cx="23066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4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6853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431925"/>
            <a:ext cx="4029075" cy="5432425"/>
          </a:xfrm>
          <a:prstGeom prst="rect">
            <a:avLst/>
          </a:prstGeom>
          <a:noFill/>
        </p:spPr>
      </p:pic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2063" y="0"/>
            <a:ext cx="4260850" cy="2951163"/>
          </a:xfrm>
          <a:prstGeom prst="rect">
            <a:avLst/>
          </a:prstGeom>
          <a:noFill/>
        </p:spPr>
      </p:pic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6875" y="2876550"/>
            <a:ext cx="4943475" cy="390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24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34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34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18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825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325" y="469900"/>
            <a:ext cx="7632700" cy="5834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45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0838" y="1908175"/>
            <a:ext cx="3719512" cy="4956175"/>
          </a:xfrm>
          <a:prstGeom prst="rect">
            <a:avLst/>
          </a:prstGeom>
          <a:noFill/>
        </p:spPr>
      </p:pic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2374900" y="549275"/>
            <a:ext cx="676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Берегите Россию!</a:t>
            </a:r>
          </a:p>
        </p:txBody>
      </p:sp>
      <p:pic>
        <p:nvPicPr>
          <p:cNvPr id="7065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-6350"/>
            <a:ext cx="4060825" cy="3048000"/>
          </a:xfrm>
          <a:prstGeom prst="rect">
            <a:avLst/>
          </a:prstGeom>
          <a:noFill/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5713" y="2846388"/>
            <a:ext cx="4760912" cy="3170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4"/>
          <p:cNvSpPr txBox="1">
            <a:spLocks noChangeArrowheads="1"/>
          </p:cNvSpPr>
          <p:nvPr/>
        </p:nvSpPr>
        <p:spPr bwMode="auto">
          <a:xfrm>
            <a:off x="0" y="0"/>
            <a:ext cx="5111750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СПАСИБО</a:t>
            </a:r>
          </a:p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мы будем достойны ваших подвигов</a:t>
            </a:r>
          </a:p>
        </p:txBody>
      </p:sp>
      <p:pic>
        <p:nvPicPr>
          <p:cNvPr id="716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6513" y="2882900"/>
            <a:ext cx="5303837" cy="398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/>
          <p:cNvSpPr txBox="1">
            <a:spLocks noChangeArrowheads="1"/>
          </p:cNvSpPr>
          <p:nvPr/>
        </p:nvSpPr>
        <p:spPr bwMode="auto">
          <a:xfrm>
            <a:off x="611188" y="476250"/>
            <a:ext cx="7345362" cy="136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003300"/>
                </a:solidFill>
                <a:latin typeface="Monotype Corsiva" pitchFamily="66" charset="0"/>
              </a:rPr>
              <a:t>Урок мужества подготовили  и провели</a:t>
            </a:r>
          </a:p>
          <a:p>
            <a:pPr>
              <a:spcBef>
                <a:spcPct val="50000"/>
              </a:spcBef>
              <a:defRPr/>
            </a:pPr>
            <a:r>
              <a:rPr lang="ru-RU" sz="4400" b="1" dirty="0">
                <a:solidFill>
                  <a:srgbClr val="003300"/>
                </a:solidFill>
                <a:latin typeface="Monotype Corsiva" pitchFamily="66" charset="0"/>
              </a:rPr>
              <a:t>Ведущие: Самсонов Артём и Ярмоленко Екатерина</a:t>
            </a:r>
          </a:p>
          <a:p>
            <a:pPr>
              <a:spcBef>
                <a:spcPct val="50000"/>
              </a:spcBef>
              <a:defRPr/>
            </a:pPr>
            <a:r>
              <a:rPr lang="ru-RU" sz="4400" b="1" dirty="0">
                <a:solidFill>
                  <a:srgbClr val="003300"/>
                </a:solidFill>
                <a:latin typeface="Monotype Corsiva" pitchFamily="66" charset="0"/>
              </a:rPr>
              <a:t>Авторы </a:t>
            </a:r>
            <a:r>
              <a:rPr lang="ru-RU" sz="4400" b="1" dirty="0">
                <a:solidFill>
                  <a:srgbClr val="003300"/>
                </a:solidFill>
                <a:latin typeface="Monotype Corsiva" pitchFamily="66" charset="0"/>
              </a:rPr>
              <a:t>сценария</a:t>
            </a:r>
            <a:endParaRPr lang="ru-RU" sz="4400" b="1" dirty="0">
              <a:solidFill>
                <a:srgbClr val="003300"/>
              </a:solidFill>
              <a:latin typeface="Monotype Corsiva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003300"/>
                </a:solidFill>
                <a:latin typeface="Monotype Corsiva" pitchFamily="66" charset="0"/>
              </a:rPr>
              <a:t>Александрова Кристина</a:t>
            </a:r>
          </a:p>
          <a:p>
            <a:pPr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003300"/>
                </a:solidFill>
                <a:latin typeface="Monotype Corsiva" pitchFamily="66" charset="0"/>
              </a:rPr>
              <a:t>Зайцев Павел</a:t>
            </a:r>
          </a:p>
          <a:p>
            <a:pPr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003300"/>
                </a:solidFill>
                <a:latin typeface="Monotype Corsiva" pitchFamily="66" charset="0"/>
              </a:rPr>
              <a:t>Коротаева Анастасия</a:t>
            </a:r>
          </a:p>
          <a:p>
            <a:pPr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003300"/>
                </a:solidFill>
                <a:latin typeface="Monotype Corsiva" pitchFamily="66" charset="0"/>
              </a:rPr>
              <a:t>Левцова Александра</a:t>
            </a:r>
          </a:p>
          <a:p>
            <a:pPr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003300"/>
                </a:solidFill>
                <a:latin typeface="Monotype Corsiva" pitchFamily="66" charset="0"/>
              </a:rPr>
              <a:t>Насирова Нушаба,</a:t>
            </a:r>
          </a:p>
          <a:p>
            <a:pPr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003300"/>
                </a:solidFill>
                <a:latin typeface="Monotype Corsiva" pitchFamily="66" charset="0"/>
              </a:rPr>
              <a:t>Самсонов </a:t>
            </a:r>
            <a:r>
              <a:rPr lang="ru-RU" sz="3600" b="1" dirty="0">
                <a:solidFill>
                  <a:srgbClr val="003300"/>
                </a:solidFill>
                <a:latin typeface="Monotype Corsiva" pitchFamily="66" charset="0"/>
              </a:rPr>
              <a:t>Артём, т.е. учащиеся 8 класса</a:t>
            </a:r>
            <a:endParaRPr lang="ru-RU" sz="3600" b="1" dirty="0">
              <a:solidFill>
                <a:srgbClr val="003300"/>
              </a:solidFill>
              <a:latin typeface="Monotype Corsiva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003300"/>
                </a:solidFill>
                <a:latin typeface="Monotype Corsiva" pitchFamily="66" charset="0"/>
              </a:rPr>
              <a:t>классные руководители – Ашниева Н.Н. и Скляр Р.В.</a:t>
            </a:r>
          </a:p>
          <a:p>
            <a:pPr>
              <a:spcBef>
                <a:spcPct val="50000"/>
              </a:spcBef>
              <a:defRPr/>
            </a:pPr>
            <a:r>
              <a:rPr lang="ru-RU" sz="4400" b="1" dirty="0">
                <a:solidFill>
                  <a:srgbClr val="003300"/>
                </a:solidFill>
                <a:latin typeface="Monotype Corsiva" pitchFamily="66" charset="0"/>
              </a:rPr>
              <a:t>Военный консультант – лейтенант запаса </a:t>
            </a:r>
            <a:r>
              <a:rPr lang="ru-RU" sz="4400" b="1" dirty="0">
                <a:solidFill>
                  <a:srgbClr val="003300"/>
                </a:solidFill>
                <a:latin typeface="Monotype Corsiva" pitchFamily="66" charset="0"/>
              </a:rPr>
              <a:t> Морской Пехоты РФ </a:t>
            </a:r>
            <a:r>
              <a:rPr lang="ru-RU" sz="4400" b="1" dirty="0">
                <a:solidFill>
                  <a:srgbClr val="003300"/>
                </a:solidFill>
                <a:latin typeface="Monotype Corsiva" pitchFamily="66" charset="0"/>
              </a:rPr>
              <a:t>Скляр Роман Викторович</a:t>
            </a:r>
          </a:p>
          <a:p>
            <a:pPr>
              <a:spcBef>
                <a:spcPct val="50000"/>
              </a:spcBef>
              <a:defRPr/>
            </a:pPr>
            <a:endParaRPr lang="ru-RU" sz="4400" b="1" dirty="0">
              <a:solidFill>
                <a:srgbClr val="00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5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55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65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655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65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655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65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655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65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655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65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655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655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655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65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655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65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655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65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655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0" y="-371475"/>
            <a:ext cx="9985375" cy="723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75" y="255588"/>
            <a:ext cx="6237288" cy="4797425"/>
          </a:xfrm>
          <a:prstGeom prst="rect">
            <a:avLst/>
          </a:prstGeom>
          <a:noFill/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250825" y="5589588"/>
            <a:ext cx="8893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Александр Невский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738" y="-6350"/>
            <a:ext cx="4773612" cy="6870700"/>
          </a:xfrm>
          <a:prstGeom prst="rect">
            <a:avLst/>
          </a:prstGeom>
          <a:noFill/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23850" y="4652963"/>
            <a:ext cx="40322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003300"/>
                </a:solidFill>
                <a:latin typeface="Monotype Corsiva" pitchFamily="66" charset="0"/>
              </a:rPr>
              <a:t>Александр Суворов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3  февраля 2012 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23  февраля 2012 </Template>
  <TotalTime>535</TotalTime>
  <Words>165</Words>
  <Application>Microsoft Office PowerPoint</Application>
  <PresentationFormat>Экран (4:3)</PresentationFormat>
  <Paragraphs>63</Paragraphs>
  <Slides>58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2" baseType="lpstr">
      <vt:lpstr>Arial</vt:lpstr>
      <vt:lpstr>Calibri</vt:lpstr>
      <vt:lpstr>Monotype Corsiva</vt:lpstr>
      <vt:lpstr>23  февраля 2012 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Армия России  охраняет  покой страны</vt:lpstr>
      <vt:lpstr> Сухопутные войска  Российской  федерации</vt:lpstr>
      <vt:lpstr>Военно-морские силы   Российской  федерации</vt:lpstr>
      <vt:lpstr>Военно-воздушные  силы  Российской  федерации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gpuser</dc:creator>
  <cp:lastModifiedBy>User</cp:lastModifiedBy>
  <cp:revision>36</cp:revision>
  <dcterms:created xsi:type="dcterms:W3CDTF">2012-02-13T06:52:44Z</dcterms:created>
  <dcterms:modified xsi:type="dcterms:W3CDTF">2013-02-16T09:18:07Z</dcterms:modified>
</cp:coreProperties>
</file>