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  <p:sldId id="257" r:id="rId4"/>
    <p:sldId id="260" r:id="rId5"/>
    <p:sldId id="272" r:id="rId6"/>
    <p:sldId id="261" r:id="rId7"/>
    <p:sldId id="258" r:id="rId8"/>
    <p:sldId id="259" r:id="rId9"/>
    <p:sldId id="262" r:id="rId10"/>
    <p:sldId id="286" r:id="rId11"/>
    <p:sldId id="287" r:id="rId12"/>
    <p:sldId id="264" r:id="rId13"/>
    <p:sldId id="290" r:id="rId14"/>
    <p:sldId id="281" r:id="rId15"/>
    <p:sldId id="285" r:id="rId16"/>
    <p:sldId id="282" r:id="rId17"/>
    <p:sldId id="283" r:id="rId18"/>
    <p:sldId id="284" r:id="rId19"/>
    <p:sldId id="280" r:id="rId20"/>
    <p:sldId id="291" r:id="rId21"/>
    <p:sldId id="29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4B36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81E0-1597-425D-8DD0-FC9074205045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79E76-E2AA-4B78-A6F9-BEB712A5F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53D4-2190-4636-8040-266EA1FF023D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5ADFA-892A-4348-BDF3-AB2291D44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E4D-ADB4-436A-9F79-7F58645621C9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F11C2-B802-4736-ABAA-F420888CB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CA80-44A0-43C1-9051-D556E3950B53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9592A-7673-4F37-B094-5894618B6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9BA4-63E7-492F-8312-686C1CDEE96A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AEC9-3116-4CC1-B84E-5C4F2819E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D93D-40D3-4C69-831F-8AA955A77588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EA324-5307-4AD4-9D94-7BDD2BA51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A3C1-020F-4E63-80BB-EC2E034E7166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6D598-90FB-465C-A04C-858EDAB00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51A4B-A785-4C67-8D9A-87CA92BCE1ED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BE70-D71A-48C7-BF55-5CF515C07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4D983-6A7B-4159-B62C-E9404CC7FA16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81E7D-A6EF-4D41-A884-8F0B85CD0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9DAB9-2285-4413-BDFA-FE2C588678DA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5C3FA-C1F0-45A5-B34E-2FBDBB1CB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8B503-3EF1-49A5-BF58-098AF8DBF263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B7130-3A0E-4EA4-9E68-2FA47DB1D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BC8CD-FD21-4ED6-8841-5A02784B0DF7}" type="datetimeFigureOut">
              <a:rPr lang="ru-RU"/>
              <a:pPr>
                <a:defRPr/>
              </a:pPr>
              <a:t>09.02.2013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97562-5670-4967-BC79-F2424B068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tatic.r-express.ru/gallery/country/69/24929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-fotki.yandex.ru/get/3209/eklekta-amon.24/0_5ea3_6da4ac64_XL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-fotki.yandex.ru/get/3/luchar2007.3/0_20ab_4eedac78_orig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g-fotki.yandex.ru/get/5401/vladport.56/0_4c7c0_a2ed59d1_XL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g-fotki.yandex.ru/get/5823/50271061.67/0_7575e_ee3650ea_XL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logograd.narod.ru/disk_ornaments_narodov_mira/domovaya_reziba/001_rasha/okna/page_0005/okna_domovaya_reziba_0050_orig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hyperlink" Target="http://s55.radikal.ru/i147/1107/b5/5fe65638dd3a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g1.liveinternet.ru/images/attach/c/1/58/301/58301871_1272312780_5c9a00800048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1%D0%BC%D0%B0%D0%B9%D0%BB%D0%B8%D0%BA%D0%B8&amp;noreask=1&amp;img_url=fotos1.cdn.promodeejay.net/labeled/00/00/37/77/67/73_60ffc0.jpg&amp;pos=17&amp;rpt=simage&amp;lr=39&amp;nojs=1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hyperlink" Target="http://images.yandex.ru/yandsearch?text=%D1%81%D0%BC%D0%B0%D0%B9%D0%BB%D0%B8%D0%BA%D0%B8&amp;noreask=1&amp;img_url=moikompas.ru/img/compas/2008-09-18/smile/21327410.jpg&amp;pos=29&amp;rpt=simage&amp;lr=39&amp;nojs=1" TargetMode="Externa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1.foto.rambler.ru/preview/r/500x380/46f5e3cd-8a57-2edb-496a-e857c36ed460/%D0%A1%D0%B8%D0%BC%D0%BC%D0%B5%D1%82%D1%80%D0%B8%D1%8F_%D0%B2_%D0%BF%D1%80%D0%B8%D1%80%D0%BE%D0%B4%D0%B5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-fotki.yandex.ru/get/4902/evg45297740.1/0_382e5_26c23f39_X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hyperlink" Target="http://img-fotki.yandex.ru/get/5706/cadi-1986.638/0_854ba_67983310_X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restigedesign.ru/images/gallery/butterfly%208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samlib.ru/img/j/jana_r/jjana_r-17/belo-golubajababochka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nob.ru/i/indoc/82/blog_entry_132195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acroid.ru/_data/61/DSC_2746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-fotki.yandex.ru/get/5705/s5312.1/0_c0f7c_6972ea4c_XL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otoregion.ru/data/media/2/060116_sunflower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25172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«Осевая симметрия.</a:t>
            </a:r>
            <a:br>
              <a:rPr lang="ru-RU" dirty="0" smtClean="0"/>
            </a:br>
            <a:r>
              <a:rPr lang="ru-RU" dirty="0" smtClean="0"/>
              <a:t>Конструирование узора </a:t>
            </a:r>
            <a:br>
              <a:rPr lang="ru-RU" dirty="0" smtClean="0"/>
            </a:br>
            <a:r>
              <a:rPr lang="ru-RU" dirty="0" smtClean="0"/>
              <a:t>на основе осевой симметрии»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endParaRPr lang="ru-RU" i="1" dirty="0" smtClean="0"/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endParaRPr lang="ru-RU" i="1" dirty="0" smtClean="0"/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endParaRPr lang="ru-RU" i="1" dirty="0" smtClean="0"/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endParaRPr lang="ru-RU" i="1" dirty="0" smtClean="0"/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err="1" smtClean="0"/>
              <a:t>Полуянович</a:t>
            </a:r>
            <a:r>
              <a:rPr lang="ru-RU" i="1" dirty="0" smtClean="0"/>
              <a:t> Н.В. – 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учитель начальных классов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МБОУ СОШ №59 </a:t>
            </a:r>
          </a:p>
          <a:p>
            <a:pPr marL="0" indent="0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 п. Белозерный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4 из 11236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535113"/>
            <a:ext cx="7110412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Осевая симметрия в архитектуре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14 из 6490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" y="1557338"/>
            <a:ext cx="708025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Осевая симметрия в архитектуре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1 из 463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270000"/>
            <a:ext cx="7056437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Осевая симметрия в архитектуре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Работы учащихся кружка ДПИ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1746" name="Picture 2" descr="C:\Users\777\Desktop\DSC00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41425"/>
            <a:ext cx="74898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Users\777\Desktop\DSC009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268413"/>
            <a:ext cx="7453312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C:\Users\777\Desktop\DSC009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241425"/>
            <a:ext cx="74882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C:\Users\777\Desktop\DSC009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268413"/>
            <a:ext cx="745172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C:\Users\777\Desktop\DSC009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1268413"/>
            <a:ext cx="74882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2 из 4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38263"/>
            <a:ext cx="7165975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Орнамент в Домовой резьбе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54 из 78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481138"/>
            <a:ext cx="718185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Орнамент в Домовой резьбе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 4 из 43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55750"/>
            <a:ext cx="7312025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Орнамент в Домовой резьбе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 из 23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84313"/>
            <a:ext cx="7697787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Знаки Солнца – солярные символы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7 из 23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84275"/>
            <a:ext cx="3744912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Картинка 57 из 23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125538"/>
            <a:ext cx="39116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Знаки Солнца – солярные символы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1/58/301/58301871_1272312780_5c9a0080004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452813"/>
            <a:ext cx="4495800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Как работать в группе</a:t>
            </a:r>
            <a:endParaRPr lang="ru-RU" i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Работать надо дружно.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Спокойно высказывать своё мнение.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Терпеливо выслушивать мысли других.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Вместе находить правильное решение.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Уважительно относиться друг к другу</a:t>
            </a:r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700"/>
                            </p:stCondLst>
                            <p:childTnLst>
                              <p:par>
                                <p:cTn id="2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800"/>
                            </p:stCondLst>
                            <p:childTnLst>
                              <p:par>
                                <p:cTn id="2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900"/>
                            </p:stCondLst>
                            <p:childTnLst>
                              <p:par>
                                <p:cTn id="3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Занятие направлено на: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применение знаний о симметрии, полученные на уроках окружающего мира, информатики и ИКТ, Истоков в практической деятельности;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применение умений анализировать формы предметов, объединять предметы по определенным признакам в группы, вычленять из группы предметов «лишний»;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- развитие  пространственного воображения и мышления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334B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Работы детей</a:t>
            </a:r>
            <a:endParaRPr lang="ru-RU" b="1" dirty="0">
              <a:solidFill>
                <a:srgbClr val="334B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 descr="D:\семинар, мартфото\DSC00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662463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семинар, мартфото\DSC008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412875"/>
            <a:ext cx="648017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семинар, мартфото\DSC008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628775"/>
            <a:ext cx="6337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семинар, мартфото\DSC008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1844675"/>
            <a:ext cx="6408737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875" y="755650"/>
            <a:ext cx="8843963" cy="3938588"/>
          </a:xfrm>
        </p:spPr>
      </p:pic>
      <p:pic>
        <p:nvPicPr>
          <p:cNvPr id="1026" name="Picture 2" descr="http://im4-tub-ru.yandex.net/i?id=352090142-47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4221163"/>
            <a:ext cx="2232025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im4-tub-ru.yandex.net/i?id=180587055-29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221163"/>
            <a:ext cx="37703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3 из 349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385888"/>
            <a:ext cx="72009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Горизонтальная симметрия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природе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916238" y="1630363"/>
            <a:ext cx="41036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тихой заводи пруда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Где течет водица,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Солнце, небо и луна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Точно отразится.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385" grpId="0"/>
      <p:bldP spid="1638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15 из 349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91440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95288" y="322263"/>
            <a:ext cx="80645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Вода отражает пространство небес,</a:t>
            </a:r>
            <a:br>
              <a:rPr lang="ru-RU" sz="32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ru-RU" sz="3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Прибрежные горы, берёзовый лес.</a:t>
            </a:r>
            <a:br>
              <a:rPr lang="ru-RU" sz="32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ru-RU" sz="3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Над гладью воды вновь стоит тишина,</a:t>
            </a:r>
            <a:br>
              <a:rPr lang="ru-RU" sz="32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ru-RU" sz="32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Затих ветерок и не плещет волна.</a:t>
            </a:r>
            <a:endParaRPr lang="ru-RU" sz="320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Чудеса симметрии 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Картинка 10 из 17948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857375"/>
            <a:ext cx="50101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Картинка 11 из 17948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1857375"/>
            <a:ext cx="50768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Картинка 21 из 179485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500" y="1571625"/>
            <a:ext cx="5786438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1125" y="5780088"/>
            <a:ext cx="88534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/>
            <a:r>
              <a:rPr lang="ru-RU" sz="32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Шевелились у цветка все четыре лепестка</a:t>
            </a:r>
          </a:p>
          <a:p>
            <a:pPr indent="449263" eaLnBrk="0" hangingPunct="0"/>
            <a:r>
              <a:rPr lang="ru-RU" sz="32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Я сорвать его хотел, он вспорхнул и улетел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3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3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21 из 349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0"/>
            <a:ext cx="5400675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908175" y="4795838"/>
            <a:ext cx="5472113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Покружилась звездочка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воздухе немножко,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Села и растаяла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 моей ладошке 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1 из 349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268413"/>
            <a:ext cx="6596063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Центральная симметрия</a:t>
            </a:r>
            <a:endParaRPr lang="ru-RU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61 из 349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341438"/>
            <a:ext cx="7369175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Центральная симметрия</a:t>
            </a:r>
            <a:endParaRPr lang="ru-RU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59 из 349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341438"/>
            <a:ext cx="7739062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Центральная симметрия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716</TotalTime>
  <Words>172</Words>
  <Application>Microsoft Office PowerPoint</Application>
  <PresentationFormat>Экран (4:3)</PresentationFormat>
  <Paragraphs>41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21</vt:i4>
      </vt:variant>
    </vt:vector>
  </HeadingPairs>
  <TitlesOfParts>
    <vt:vector size="37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ГОРИЗОНТАЛЬНАЯ СИММЕТРИЯ В ПРИРОДЕ</vt:lpstr>
      <vt:lpstr>Слайд 4</vt:lpstr>
      <vt:lpstr>ЧУДЕСА СИММЕТРИИ </vt:lpstr>
      <vt:lpstr>Слайд 6</vt:lpstr>
      <vt:lpstr>ЦЕНТРАЛЬНАЯ СИММЕТРИЯ</vt:lpstr>
      <vt:lpstr>ЦЕНТРАЛЬНАЯ СИММЕТРИЯ</vt:lpstr>
      <vt:lpstr>ЦЕНТРАЛЬНАЯ СИММЕТРИЯ</vt:lpstr>
      <vt:lpstr>ОСЕВАЯ СИММЕТРИЯ В АРХИТЕКТУРЕ</vt:lpstr>
      <vt:lpstr>ОСЕВАЯ СИММЕТРИЯ В АРХИТЕКТУРЕ</vt:lpstr>
      <vt:lpstr>ОСЕВАЯ СИММЕТРИЯ В АРХИТЕКТУРЕ</vt:lpstr>
      <vt:lpstr>РАБОТЫ УЧАЩИХСЯ КРУЖКА ДПИ</vt:lpstr>
      <vt:lpstr>ОРНАМЕНТ В ДОМОВОЙ РЕЗЬБЕ</vt:lpstr>
      <vt:lpstr>ОРНАМЕНТ В ДОМОВОЙ РЕЗЬБЕ</vt:lpstr>
      <vt:lpstr>ОРНАМЕНТ В ДОМОВОЙ РЕЗЬБЕ</vt:lpstr>
      <vt:lpstr>ЗНАКИ СОЛНЦА – СОЛЯРНЫЕ СИМВОЛЫ</vt:lpstr>
      <vt:lpstr>Слайд 18</vt:lpstr>
      <vt:lpstr>Слайд 19</vt:lpstr>
      <vt:lpstr>РАБОТЫ ДЕТЕЙ</vt:lpstr>
      <vt:lpstr>Слайд 21</vt:lpstr>
    </vt:vector>
  </TitlesOfParts>
  <Company>МОУ СОШ 59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литература 2</dc:creator>
  <cp:lastModifiedBy>User</cp:lastModifiedBy>
  <cp:revision>75</cp:revision>
  <dcterms:created xsi:type="dcterms:W3CDTF">2012-02-10T07:44:43Z</dcterms:created>
  <dcterms:modified xsi:type="dcterms:W3CDTF">2013-02-09T17:30:14Z</dcterms:modified>
</cp:coreProperties>
</file>