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  <p:sldMasterId id="2147483984" r:id="rId2"/>
    <p:sldMasterId id="2147483996" r:id="rId3"/>
    <p:sldMasterId id="2147484008" r:id="rId4"/>
  </p:sldMasterIdLst>
  <p:notesMasterIdLst>
    <p:notesMasterId r:id="rId22"/>
  </p:notesMasterIdLst>
  <p:sldIdLst>
    <p:sldId id="273" r:id="rId5"/>
    <p:sldId id="256" r:id="rId6"/>
    <p:sldId id="265" r:id="rId7"/>
    <p:sldId id="263" r:id="rId8"/>
    <p:sldId id="264" r:id="rId9"/>
    <p:sldId id="257" r:id="rId10"/>
    <p:sldId id="258" r:id="rId11"/>
    <p:sldId id="270" r:id="rId12"/>
    <p:sldId id="272" r:id="rId13"/>
    <p:sldId id="266" r:id="rId14"/>
    <p:sldId id="267" r:id="rId15"/>
    <p:sldId id="271" r:id="rId16"/>
    <p:sldId id="268" r:id="rId17"/>
    <p:sldId id="269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3C8"/>
    <a:srgbClr val="F1DBEB"/>
    <a:srgbClr val="FFCCFF"/>
    <a:srgbClr val="FF99FF"/>
    <a:srgbClr val="DA8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1CF6C-2372-4DB7-ACBF-5774F0AC08A3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A55B6D-33DF-49C7-894B-A42713D8B53D}">
      <dgm:prSet phldrT="[Текст]"/>
      <dgm:spPr>
        <a:solidFill>
          <a:srgbClr val="DB83C8"/>
        </a:solidFill>
        <a:ln>
          <a:noFill/>
        </a:ln>
      </dgm:spPr>
      <dgm:t>
        <a:bodyPr/>
        <a:lstStyle/>
        <a:p>
          <a:r>
            <a:rPr lang="ru-RU" b="1" i="1" dirty="0" smtClean="0"/>
            <a:t>Одинаково-направленные</a:t>
          </a:r>
          <a:endParaRPr lang="ru-RU" b="1" i="1" dirty="0"/>
        </a:p>
      </dgm:t>
    </dgm:pt>
    <dgm:pt modelId="{31D43DA0-E9E7-490C-9BE9-247CAA26CF24}" type="parTrans" cxnId="{CC26E090-5794-48CD-B2D3-9612D7726D21}">
      <dgm:prSet/>
      <dgm:spPr/>
      <dgm:t>
        <a:bodyPr/>
        <a:lstStyle/>
        <a:p>
          <a:endParaRPr lang="ru-RU"/>
        </a:p>
      </dgm:t>
    </dgm:pt>
    <dgm:pt modelId="{02F6165E-F5FA-4D15-B7A9-A80443310319}" type="sibTrans" cxnId="{CC26E090-5794-48CD-B2D3-9612D7726D21}">
      <dgm:prSet/>
      <dgm:spPr/>
      <dgm:t>
        <a:bodyPr/>
        <a:lstStyle/>
        <a:p>
          <a:endParaRPr lang="ru-RU"/>
        </a:p>
      </dgm:t>
    </dgm:pt>
    <dgm:pt modelId="{014F959B-AD61-4E5D-80C9-F990C5C60A95}">
      <dgm:prSet phldrT="[Текст]" custT="1"/>
      <dgm:spPr/>
      <dgm:t>
        <a:bodyPr/>
        <a:lstStyle/>
        <a:p>
          <a:endParaRPr lang="ru-RU" sz="900" dirty="0" smtClean="0"/>
        </a:p>
        <a:p>
          <a:r>
            <a:rPr lang="ru-RU" sz="1400" b="1" dirty="0" smtClean="0"/>
            <a:t>Одинаковое направление</a:t>
          </a:r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/>
        </a:p>
      </dgm:t>
    </dgm:pt>
    <dgm:pt modelId="{A77E6BD8-5131-4308-8731-80726C1E8419}" type="parTrans" cxnId="{91D7F1F5-7A8F-4C60-B524-6B3DB16BF9A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D387F6A-1085-40FC-8195-B39E2E7B09A7}" type="sibTrans" cxnId="{91D7F1F5-7A8F-4C60-B524-6B3DB16BF9A0}">
      <dgm:prSet/>
      <dgm:spPr/>
      <dgm:t>
        <a:bodyPr/>
        <a:lstStyle/>
        <a:p>
          <a:endParaRPr lang="ru-RU"/>
        </a:p>
      </dgm:t>
    </dgm:pt>
    <dgm:pt modelId="{B83B87B2-129E-4230-8C68-D1A461CE3BCF}">
      <dgm:prSet phldrT="[Текст]" custT="1"/>
      <dgm:spPr/>
      <dgm:t>
        <a:bodyPr/>
        <a:lstStyle/>
        <a:p>
          <a:r>
            <a:rPr lang="ru-RU" sz="1600" b="1" dirty="0" smtClean="0"/>
            <a:t>Запись:</a:t>
          </a:r>
        </a:p>
        <a:p>
          <a:endParaRPr lang="ru-RU" sz="1400" dirty="0"/>
        </a:p>
      </dgm:t>
    </dgm:pt>
    <dgm:pt modelId="{D8ED0942-50A0-48CC-944A-203FEDEBE4CD}" type="parTrans" cxnId="{43CF85DE-DDB5-495E-B69C-6756F0869A5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F813F85A-8A38-46F4-8B57-40D1D81629A6}" type="sibTrans" cxnId="{43CF85DE-DDB5-495E-B69C-6756F0869A54}">
      <dgm:prSet/>
      <dgm:spPr/>
      <dgm:t>
        <a:bodyPr/>
        <a:lstStyle/>
        <a:p>
          <a:endParaRPr lang="ru-RU"/>
        </a:p>
      </dgm:t>
    </dgm:pt>
    <dgm:pt modelId="{91E07FAE-B14D-4D75-8ACB-7BA7B1E073A9}">
      <dgm:prSet phldrT="[Текст]"/>
      <dgm:spPr>
        <a:solidFill>
          <a:srgbClr val="DB83C8"/>
        </a:solidFill>
      </dgm:spPr>
      <dgm:t>
        <a:bodyPr/>
        <a:lstStyle/>
        <a:p>
          <a:r>
            <a:rPr lang="ru-RU" b="1" i="1" dirty="0" smtClean="0"/>
            <a:t>Противоположно-направленные</a:t>
          </a:r>
          <a:endParaRPr lang="ru-RU" b="1" i="1" dirty="0"/>
        </a:p>
      </dgm:t>
    </dgm:pt>
    <dgm:pt modelId="{6E885C37-227E-4ABC-A748-133AC28CCD86}" type="parTrans" cxnId="{518A618C-A30F-4449-ABA4-34C072411BEC}">
      <dgm:prSet/>
      <dgm:spPr/>
      <dgm:t>
        <a:bodyPr/>
        <a:lstStyle/>
        <a:p>
          <a:endParaRPr lang="ru-RU"/>
        </a:p>
      </dgm:t>
    </dgm:pt>
    <dgm:pt modelId="{549ED4E5-C032-4FAA-B57B-38BCC1A6807B}" type="sibTrans" cxnId="{518A618C-A30F-4449-ABA4-34C072411BEC}">
      <dgm:prSet/>
      <dgm:spPr/>
      <dgm:t>
        <a:bodyPr/>
        <a:lstStyle/>
        <a:p>
          <a:endParaRPr lang="ru-RU"/>
        </a:p>
      </dgm:t>
    </dgm:pt>
    <dgm:pt modelId="{0B260B8B-5192-4CE8-937D-FF1A7D25161F}">
      <dgm:prSet phldrT="[Текст]" custT="1"/>
      <dgm:spPr/>
      <dgm:t>
        <a:bodyPr/>
        <a:lstStyle/>
        <a:p>
          <a:r>
            <a:rPr lang="ru-RU" sz="1200" b="1" dirty="0" smtClean="0"/>
            <a:t>Противоположное направление</a:t>
          </a:r>
        </a:p>
        <a:p>
          <a:endParaRPr lang="ru-RU" sz="1200" b="1" dirty="0" smtClean="0"/>
        </a:p>
        <a:p>
          <a:endParaRPr lang="ru-RU" sz="1200" b="1" dirty="0" smtClean="0"/>
        </a:p>
        <a:p>
          <a:endParaRPr lang="ru-RU" sz="1800" dirty="0"/>
        </a:p>
      </dgm:t>
    </dgm:pt>
    <dgm:pt modelId="{61421CDA-017B-4F40-A081-3B2C7AFA58D6}" type="parTrans" cxnId="{9C69A2AA-2A4B-409E-998A-2F38AFF2E17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A0776A4-C048-4BD5-A0B8-008B293DD0C0}" type="sibTrans" cxnId="{9C69A2AA-2A4B-409E-998A-2F38AFF2E179}">
      <dgm:prSet/>
      <dgm:spPr/>
      <dgm:t>
        <a:bodyPr/>
        <a:lstStyle/>
        <a:p>
          <a:endParaRPr lang="ru-RU"/>
        </a:p>
      </dgm:t>
    </dgm:pt>
    <dgm:pt modelId="{41DBB177-1630-4BC1-95BE-791D0C8F6006}">
      <dgm:prSet phldrT="[Текст]" custT="1"/>
      <dgm:spPr/>
      <dgm:t>
        <a:bodyPr/>
        <a:lstStyle/>
        <a:p>
          <a:r>
            <a:rPr lang="ru-RU" sz="1600" b="1" dirty="0" smtClean="0"/>
            <a:t>Запись:</a:t>
          </a:r>
        </a:p>
        <a:p>
          <a:endParaRPr lang="ru-RU" sz="1400" dirty="0"/>
        </a:p>
      </dgm:t>
    </dgm:pt>
    <dgm:pt modelId="{8BC75643-9D18-435D-93E1-3C4D319DEF28}" type="parTrans" cxnId="{F0086FB8-218F-4143-AA54-4B73C412D4F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82E62AB6-69F2-4B61-912A-E5CE1B871C1F}" type="sibTrans" cxnId="{F0086FB8-218F-4143-AA54-4B73C412D4F7}">
      <dgm:prSet/>
      <dgm:spPr/>
      <dgm:t>
        <a:bodyPr/>
        <a:lstStyle/>
        <a:p>
          <a:endParaRPr lang="ru-RU"/>
        </a:p>
      </dgm:t>
    </dgm:pt>
    <dgm:pt modelId="{8B4EEFAF-D101-4293-9798-1F5C083DEFD8}" type="pres">
      <dgm:prSet presAssocID="{CAC1CF6C-2372-4DB7-ACBF-5774F0AC08A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22B35F-2281-4CAE-9D4A-216F076E37A4}" type="pres">
      <dgm:prSet presAssocID="{BEA55B6D-33DF-49C7-894B-A42713D8B53D}" presName="root" presStyleCnt="0"/>
      <dgm:spPr/>
      <dgm:t>
        <a:bodyPr/>
        <a:lstStyle/>
        <a:p>
          <a:endParaRPr lang="ru-RU"/>
        </a:p>
      </dgm:t>
    </dgm:pt>
    <dgm:pt modelId="{FB694D92-3C73-43C8-AE18-0750AEB12B55}" type="pres">
      <dgm:prSet presAssocID="{BEA55B6D-33DF-49C7-894B-A42713D8B53D}" presName="rootComposite" presStyleCnt="0"/>
      <dgm:spPr/>
      <dgm:t>
        <a:bodyPr/>
        <a:lstStyle/>
        <a:p>
          <a:endParaRPr lang="ru-RU"/>
        </a:p>
      </dgm:t>
    </dgm:pt>
    <dgm:pt modelId="{12708A65-8A62-4153-9E0F-7642D17FFE59}" type="pres">
      <dgm:prSet presAssocID="{BEA55B6D-33DF-49C7-894B-A42713D8B53D}" presName="rootText" presStyleLbl="node1" presStyleIdx="0" presStyleCnt="2"/>
      <dgm:spPr/>
      <dgm:t>
        <a:bodyPr/>
        <a:lstStyle/>
        <a:p>
          <a:endParaRPr lang="ru-RU"/>
        </a:p>
      </dgm:t>
    </dgm:pt>
    <dgm:pt modelId="{3D97B775-BA50-40E3-BAAA-97399A4782E7}" type="pres">
      <dgm:prSet presAssocID="{BEA55B6D-33DF-49C7-894B-A42713D8B53D}" presName="rootConnector" presStyleLbl="node1" presStyleIdx="0" presStyleCnt="2"/>
      <dgm:spPr/>
      <dgm:t>
        <a:bodyPr/>
        <a:lstStyle/>
        <a:p>
          <a:endParaRPr lang="ru-RU"/>
        </a:p>
      </dgm:t>
    </dgm:pt>
    <dgm:pt modelId="{AC2EFB7B-D8E7-4C4F-8783-511DB9EA8A6E}" type="pres">
      <dgm:prSet presAssocID="{BEA55B6D-33DF-49C7-894B-A42713D8B53D}" presName="childShape" presStyleCnt="0"/>
      <dgm:spPr/>
      <dgm:t>
        <a:bodyPr/>
        <a:lstStyle/>
        <a:p>
          <a:endParaRPr lang="ru-RU"/>
        </a:p>
      </dgm:t>
    </dgm:pt>
    <dgm:pt modelId="{630ABD88-9723-44D7-80D7-C7AB040D3A82}" type="pres">
      <dgm:prSet presAssocID="{A77E6BD8-5131-4308-8731-80726C1E841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3D40F3EF-5CAE-4498-A69D-54297F0EB040}" type="pres">
      <dgm:prSet presAssocID="{014F959B-AD61-4E5D-80C9-F990C5C60A9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34311-B6F6-4284-ACDE-8BCEF98CB807}" type="pres">
      <dgm:prSet presAssocID="{D8ED0942-50A0-48CC-944A-203FEDEBE4C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35CC199-9E2B-40C0-9031-1EDE027D725F}" type="pres">
      <dgm:prSet presAssocID="{B83B87B2-129E-4230-8C68-D1A461CE3BCF}" presName="childText" presStyleLbl="bgAcc1" presStyleIdx="1" presStyleCnt="4" custLinFactNeighborY="4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969BC-202F-48FB-ACAB-CA7EFEB05619}" type="pres">
      <dgm:prSet presAssocID="{91E07FAE-B14D-4D75-8ACB-7BA7B1E073A9}" presName="root" presStyleCnt="0"/>
      <dgm:spPr/>
      <dgm:t>
        <a:bodyPr/>
        <a:lstStyle/>
        <a:p>
          <a:endParaRPr lang="ru-RU"/>
        </a:p>
      </dgm:t>
    </dgm:pt>
    <dgm:pt modelId="{6385B32E-1BFD-4589-B11D-4D9751FAEED6}" type="pres">
      <dgm:prSet presAssocID="{91E07FAE-B14D-4D75-8ACB-7BA7B1E073A9}" presName="rootComposite" presStyleCnt="0"/>
      <dgm:spPr/>
      <dgm:t>
        <a:bodyPr/>
        <a:lstStyle/>
        <a:p>
          <a:endParaRPr lang="ru-RU"/>
        </a:p>
      </dgm:t>
    </dgm:pt>
    <dgm:pt modelId="{3668EA9A-404F-439E-A429-E82DF46C71A2}" type="pres">
      <dgm:prSet presAssocID="{91E07FAE-B14D-4D75-8ACB-7BA7B1E073A9}" presName="rootText" presStyleLbl="node1" presStyleIdx="1" presStyleCnt="2"/>
      <dgm:spPr/>
      <dgm:t>
        <a:bodyPr/>
        <a:lstStyle/>
        <a:p>
          <a:endParaRPr lang="ru-RU"/>
        </a:p>
      </dgm:t>
    </dgm:pt>
    <dgm:pt modelId="{871B37D6-D5F7-4ABF-89E0-A23D90C41CEF}" type="pres">
      <dgm:prSet presAssocID="{91E07FAE-B14D-4D75-8ACB-7BA7B1E073A9}" presName="rootConnector" presStyleLbl="node1" presStyleIdx="1" presStyleCnt="2"/>
      <dgm:spPr/>
      <dgm:t>
        <a:bodyPr/>
        <a:lstStyle/>
        <a:p>
          <a:endParaRPr lang="ru-RU"/>
        </a:p>
      </dgm:t>
    </dgm:pt>
    <dgm:pt modelId="{0DEAB9D3-89BB-4073-AA06-FB92B48B84E5}" type="pres">
      <dgm:prSet presAssocID="{91E07FAE-B14D-4D75-8ACB-7BA7B1E073A9}" presName="childShape" presStyleCnt="0"/>
      <dgm:spPr/>
      <dgm:t>
        <a:bodyPr/>
        <a:lstStyle/>
        <a:p>
          <a:endParaRPr lang="ru-RU"/>
        </a:p>
      </dgm:t>
    </dgm:pt>
    <dgm:pt modelId="{51A06CF8-5983-4735-8E2C-74AD0B02B8FB}" type="pres">
      <dgm:prSet presAssocID="{61421CDA-017B-4F40-A081-3B2C7AFA58D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4D3EC218-24E2-4635-8727-F08F9A4E8A74}" type="pres">
      <dgm:prSet presAssocID="{0B260B8B-5192-4CE8-937D-FF1A7D25161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5346A-1873-402E-B911-F520FA9591D9}" type="pres">
      <dgm:prSet presAssocID="{8BC75643-9D18-435D-93E1-3C4D319DEF2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11CF26C9-3515-4766-A539-3CE0B72D965C}" type="pres">
      <dgm:prSet presAssocID="{41DBB177-1630-4BC1-95BE-791D0C8F6006}" presName="childText" presStyleLbl="bgAcc1" presStyleIdx="3" presStyleCnt="4" custLinFactNeighborX="628" custLinFactNeighborY="-5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405BB0-6D6D-43B7-9D5B-C69DE11DBC11}" type="presOf" srcId="{BEA55B6D-33DF-49C7-894B-A42713D8B53D}" destId="{12708A65-8A62-4153-9E0F-7642D17FFE59}" srcOrd="0" destOrd="0" presId="urn:microsoft.com/office/officeart/2005/8/layout/hierarchy3"/>
    <dgm:cxn modelId="{55DE60F4-BFF7-46C8-ADD0-A218F5EF1FBB}" type="presOf" srcId="{CAC1CF6C-2372-4DB7-ACBF-5774F0AC08A3}" destId="{8B4EEFAF-D101-4293-9798-1F5C083DEFD8}" srcOrd="0" destOrd="0" presId="urn:microsoft.com/office/officeart/2005/8/layout/hierarchy3"/>
    <dgm:cxn modelId="{FF9EDC2F-58EA-48E8-801F-8A51E51998A5}" type="presOf" srcId="{D8ED0942-50A0-48CC-944A-203FEDEBE4CD}" destId="{B5734311-B6F6-4284-ACDE-8BCEF98CB807}" srcOrd="0" destOrd="0" presId="urn:microsoft.com/office/officeart/2005/8/layout/hierarchy3"/>
    <dgm:cxn modelId="{E8B782E5-082F-4786-8BAA-38207CD57183}" type="presOf" srcId="{91E07FAE-B14D-4D75-8ACB-7BA7B1E073A9}" destId="{3668EA9A-404F-439E-A429-E82DF46C71A2}" srcOrd="0" destOrd="0" presId="urn:microsoft.com/office/officeart/2005/8/layout/hierarchy3"/>
    <dgm:cxn modelId="{9C69A2AA-2A4B-409E-998A-2F38AFF2E179}" srcId="{91E07FAE-B14D-4D75-8ACB-7BA7B1E073A9}" destId="{0B260B8B-5192-4CE8-937D-FF1A7D25161F}" srcOrd="0" destOrd="0" parTransId="{61421CDA-017B-4F40-A081-3B2C7AFA58D6}" sibTransId="{5A0776A4-C048-4BD5-A0B8-008B293DD0C0}"/>
    <dgm:cxn modelId="{440E8EDD-1DCF-4067-A9C5-77DA0DE54A21}" type="presOf" srcId="{61421CDA-017B-4F40-A081-3B2C7AFA58D6}" destId="{51A06CF8-5983-4735-8E2C-74AD0B02B8FB}" srcOrd="0" destOrd="0" presId="urn:microsoft.com/office/officeart/2005/8/layout/hierarchy3"/>
    <dgm:cxn modelId="{362AC08D-D1E6-4E49-935B-EF142F3CBC1D}" type="presOf" srcId="{0B260B8B-5192-4CE8-937D-FF1A7D25161F}" destId="{4D3EC218-24E2-4635-8727-F08F9A4E8A74}" srcOrd="0" destOrd="0" presId="urn:microsoft.com/office/officeart/2005/8/layout/hierarchy3"/>
    <dgm:cxn modelId="{F0086FB8-218F-4143-AA54-4B73C412D4F7}" srcId="{91E07FAE-B14D-4D75-8ACB-7BA7B1E073A9}" destId="{41DBB177-1630-4BC1-95BE-791D0C8F6006}" srcOrd="1" destOrd="0" parTransId="{8BC75643-9D18-435D-93E1-3C4D319DEF28}" sibTransId="{82E62AB6-69F2-4B61-912A-E5CE1B871C1F}"/>
    <dgm:cxn modelId="{A8B02070-F9B7-4407-A124-4D53FBEBDAE8}" type="presOf" srcId="{41DBB177-1630-4BC1-95BE-791D0C8F6006}" destId="{11CF26C9-3515-4766-A539-3CE0B72D965C}" srcOrd="0" destOrd="0" presId="urn:microsoft.com/office/officeart/2005/8/layout/hierarchy3"/>
    <dgm:cxn modelId="{076803D8-510A-4ACE-81C6-A39D0F3E8489}" type="presOf" srcId="{91E07FAE-B14D-4D75-8ACB-7BA7B1E073A9}" destId="{871B37D6-D5F7-4ABF-89E0-A23D90C41CEF}" srcOrd="1" destOrd="0" presId="urn:microsoft.com/office/officeart/2005/8/layout/hierarchy3"/>
    <dgm:cxn modelId="{37C45A18-5F9B-4554-AC4B-29A95264A379}" type="presOf" srcId="{BEA55B6D-33DF-49C7-894B-A42713D8B53D}" destId="{3D97B775-BA50-40E3-BAAA-97399A4782E7}" srcOrd="1" destOrd="0" presId="urn:microsoft.com/office/officeart/2005/8/layout/hierarchy3"/>
    <dgm:cxn modelId="{B7563A5B-205B-4F8A-A211-D3A554D137AC}" type="presOf" srcId="{B83B87B2-129E-4230-8C68-D1A461CE3BCF}" destId="{E35CC199-9E2B-40C0-9031-1EDE027D725F}" srcOrd="0" destOrd="0" presId="urn:microsoft.com/office/officeart/2005/8/layout/hierarchy3"/>
    <dgm:cxn modelId="{5B2C99BC-AD75-4B0C-A07C-4B979583329D}" type="presOf" srcId="{8BC75643-9D18-435D-93E1-3C4D319DEF28}" destId="{A4B5346A-1873-402E-B911-F520FA9591D9}" srcOrd="0" destOrd="0" presId="urn:microsoft.com/office/officeart/2005/8/layout/hierarchy3"/>
    <dgm:cxn modelId="{91D7F1F5-7A8F-4C60-B524-6B3DB16BF9A0}" srcId="{BEA55B6D-33DF-49C7-894B-A42713D8B53D}" destId="{014F959B-AD61-4E5D-80C9-F990C5C60A95}" srcOrd="0" destOrd="0" parTransId="{A77E6BD8-5131-4308-8731-80726C1E8419}" sibTransId="{CD387F6A-1085-40FC-8195-B39E2E7B09A7}"/>
    <dgm:cxn modelId="{CC26E090-5794-48CD-B2D3-9612D7726D21}" srcId="{CAC1CF6C-2372-4DB7-ACBF-5774F0AC08A3}" destId="{BEA55B6D-33DF-49C7-894B-A42713D8B53D}" srcOrd="0" destOrd="0" parTransId="{31D43DA0-E9E7-490C-9BE9-247CAA26CF24}" sibTransId="{02F6165E-F5FA-4D15-B7A9-A80443310319}"/>
    <dgm:cxn modelId="{518A618C-A30F-4449-ABA4-34C072411BEC}" srcId="{CAC1CF6C-2372-4DB7-ACBF-5774F0AC08A3}" destId="{91E07FAE-B14D-4D75-8ACB-7BA7B1E073A9}" srcOrd="1" destOrd="0" parTransId="{6E885C37-227E-4ABC-A748-133AC28CCD86}" sibTransId="{549ED4E5-C032-4FAA-B57B-38BCC1A6807B}"/>
    <dgm:cxn modelId="{2524BAF8-599A-4577-AA0C-5EEA91234844}" type="presOf" srcId="{A77E6BD8-5131-4308-8731-80726C1E8419}" destId="{630ABD88-9723-44D7-80D7-C7AB040D3A82}" srcOrd="0" destOrd="0" presId="urn:microsoft.com/office/officeart/2005/8/layout/hierarchy3"/>
    <dgm:cxn modelId="{43CF85DE-DDB5-495E-B69C-6756F0869A54}" srcId="{BEA55B6D-33DF-49C7-894B-A42713D8B53D}" destId="{B83B87B2-129E-4230-8C68-D1A461CE3BCF}" srcOrd="1" destOrd="0" parTransId="{D8ED0942-50A0-48CC-944A-203FEDEBE4CD}" sibTransId="{F813F85A-8A38-46F4-8B57-40D1D81629A6}"/>
    <dgm:cxn modelId="{BAE49B6E-110D-47FF-B8F0-F63ED92B1546}" type="presOf" srcId="{014F959B-AD61-4E5D-80C9-F990C5C60A95}" destId="{3D40F3EF-5CAE-4498-A69D-54297F0EB040}" srcOrd="0" destOrd="0" presId="urn:microsoft.com/office/officeart/2005/8/layout/hierarchy3"/>
    <dgm:cxn modelId="{563B84F0-D470-471E-AA21-1106A8DE7014}" type="presParOf" srcId="{8B4EEFAF-D101-4293-9798-1F5C083DEFD8}" destId="{6222B35F-2281-4CAE-9D4A-216F076E37A4}" srcOrd="0" destOrd="0" presId="urn:microsoft.com/office/officeart/2005/8/layout/hierarchy3"/>
    <dgm:cxn modelId="{CFE7CB59-3C01-4672-A23E-E1E8AD622D2E}" type="presParOf" srcId="{6222B35F-2281-4CAE-9D4A-216F076E37A4}" destId="{FB694D92-3C73-43C8-AE18-0750AEB12B55}" srcOrd="0" destOrd="0" presId="urn:microsoft.com/office/officeart/2005/8/layout/hierarchy3"/>
    <dgm:cxn modelId="{EDCF952E-DCE6-4754-A1D5-0CE4C602A606}" type="presParOf" srcId="{FB694D92-3C73-43C8-AE18-0750AEB12B55}" destId="{12708A65-8A62-4153-9E0F-7642D17FFE59}" srcOrd="0" destOrd="0" presId="urn:microsoft.com/office/officeart/2005/8/layout/hierarchy3"/>
    <dgm:cxn modelId="{A7EDC86B-20DC-4819-B461-96A244B6D09E}" type="presParOf" srcId="{FB694D92-3C73-43C8-AE18-0750AEB12B55}" destId="{3D97B775-BA50-40E3-BAAA-97399A4782E7}" srcOrd="1" destOrd="0" presId="urn:microsoft.com/office/officeart/2005/8/layout/hierarchy3"/>
    <dgm:cxn modelId="{887E2924-DDC4-4AB0-B33C-B8C533B459BD}" type="presParOf" srcId="{6222B35F-2281-4CAE-9D4A-216F076E37A4}" destId="{AC2EFB7B-D8E7-4C4F-8783-511DB9EA8A6E}" srcOrd="1" destOrd="0" presId="urn:microsoft.com/office/officeart/2005/8/layout/hierarchy3"/>
    <dgm:cxn modelId="{7EE7A9B2-4282-4549-9C5C-47E5F2C7AFEC}" type="presParOf" srcId="{AC2EFB7B-D8E7-4C4F-8783-511DB9EA8A6E}" destId="{630ABD88-9723-44D7-80D7-C7AB040D3A82}" srcOrd="0" destOrd="0" presId="urn:microsoft.com/office/officeart/2005/8/layout/hierarchy3"/>
    <dgm:cxn modelId="{9502937E-2F7C-4F65-99C6-28C18819D4EC}" type="presParOf" srcId="{AC2EFB7B-D8E7-4C4F-8783-511DB9EA8A6E}" destId="{3D40F3EF-5CAE-4498-A69D-54297F0EB040}" srcOrd="1" destOrd="0" presId="urn:microsoft.com/office/officeart/2005/8/layout/hierarchy3"/>
    <dgm:cxn modelId="{56769717-FFE4-490F-A4F7-DB9FA5C17531}" type="presParOf" srcId="{AC2EFB7B-D8E7-4C4F-8783-511DB9EA8A6E}" destId="{B5734311-B6F6-4284-ACDE-8BCEF98CB807}" srcOrd="2" destOrd="0" presId="urn:microsoft.com/office/officeart/2005/8/layout/hierarchy3"/>
    <dgm:cxn modelId="{257F1674-CD9A-4C61-AA60-D265CFF8786B}" type="presParOf" srcId="{AC2EFB7B-D8E7-4C4F-8783-511DB9EA8A6E}" destId="{E35CC199-9E2B-40C0-9031-1EDE027D725F}" srcOrd="3" destOrd="0" presId="urn:microsoft.com/office/officeart/2005/8/layout/hierarchy3"/>
    <dgm:cxn modelId="{EDB09EBB-813C-4C56-89A8-8850969A5907}" type="presParOf" srcId="{8B4EEFAF-D101-4293-9798-1F5C083DEFD8}" destId="{EED969BC-202F-48FB-ACAB-CA7EFEB05619}" srcOrd="1" destOrd="0" presId="urn:microsoft.com/office/officeart/2005/8/layout/hierarchy3"/>
    <dgm:cxn modelId="{10527DE8-AD6A-47B8-96C7-83D2DBAD1357}" type="presParOf" srcId="{EED969BC-202F-48FB-ACAB-CA7EFEB05619}" destId="{6385B32E-1BFD-4589-B11D-4D9751FAEED6}" srcOrd="0" destOrd="0" presId="urn:microsoft.com/office/officeart/2005/8/layout/hierarchy3"/>
    <dgm:cxn modelId="{57277FFD-1F57-494B-8706-3EDDE296B804}" type="presParOf" srcId="{6385B32E-1BFD-4589-B11D-4D9751FAEED6}" destId="{3668EA9A-404F-439E-A429-E82DF46C71A2}" srcOrd="0" destOrd="0" presId="urn:microsoft.com/office/officeart/2005/8/layout/hierarchy3"/>
    <dgm:cxn modelId="{6BE130BE-ECD6-4D83-9E15-2955E48AA9DE}" type="presParOf" srcId="{6385B32E-1BFD-4589-B11D-4D9751FAEED6}" destId="{871B37D6-D5F7-4ABF-89E0-A23D90C41CEF}" srcOrd="1" destOrd="0" presId="urn:microsoft.com/office/officeart/2005/8/layout/hierarchy3"/>
    <dgm:cxn modelId="{21987A2F-2063-468C-8618-D860B3BFF803}" type="presParOf" srcId="{EED969BC-202F-48FB-ACAB-CA7EFEB05619}" destId="{0DEAB9D3-89BB-4073-AA06-FB92B48B84E5}" srcOrd="1" destOrd="0" presId="urn:microsoft.com/office/officeart/2005/8/layout/hierarchy3"/>
    <dgm:cxn modelId="{67024D87-6272-4E96-B2A6-88E52BE1FF26}" type="presParOf" srcId="{0DEAB9D3-89BB-4073-AA06-FB92B48B84E5}" destId="{51A06CF8-5983-4735-8E2C-74AD0B02B8FB}" srcOrd="0" destOrd="0" presId="urn:microsoft.com/office/officeart/2005/8/layout/hierarchy3"/>
    <dgm:cxn modelId="{2195D491-7145-4796-99B0-489D085B419D}" type="presParOf" srcId="{0DEAB9D3-89BB-4073-AA06-FB92B48B84E5}" destId="{4D3EC218-24E2-4635-8727-F08F9A4E8A74}" srcOrd="1" destOrd="0" presId="urn:microsoft.com/office/officeart/2005/8/layout/hierarchy3"/>
    <dgm:cxn modelId="{53A556A4-3855-4742-B1ED-CAC6446093E7}" type="presParOf" srcId="{0DEAB9D3-89BB-4073-AA06-FB92B48B84E5}" destId="{A4B5346A-1873-402E-B911-F520FA9591D9}" srcOrd="2" destOrd="0" presId="urn:microsoft.com/office/officeart/2005/8/layout/hierarchy3"/>
    <dgm:cxn modelId="{D818B31F-A4F2-403B-8ADC-55EB1296CD4A}" type="presParOf" srcId="{0DEAB9D3-89BB-4073-AA06-FB92B48B84E5}" destId="{11CF26C9-3515-4766-A539-3CE0B72D965C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1CF6C-2372-4DB7-ACBF-5774F0AC08A3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A55B6D-33DF-49C7-894B-A42713D8B53D}">
      <dgm:prSet phldrT="[Текст]"/>
      <dgm:spPr>
        <a:solidFill>
          <a:srgbClr val="DB83C8"/>
        </a:solidFill>
        <a:ln>
          <a:noFill/>
        </a:ln>
      </dgm:spPr>
      <dgm:t>
        <a:bodyPr/>
        <a:lstStyle/>
        <a:p>
          <a:r>
            <a:rPr lang="ru-RU" b="1" i="1" dirty="0" smtClean="0"/>
            <a:t>Одинаково-направленные</a:t>
          </a:r>
          <a:endParaRPr lang="ru-RU" b="1" i="1" dirty="0"/>
        </a:p>
      </dgm:t>
    </dgm:pt>
    <dgm:pt modelId="{31D43DA0-E9E7-490C-9BE9-247CAA26CF24}" type="parTrans" cxnId="{CC26E090-5794-48CD-B2D3-9612D7726D21}">
      <dgm:prSet/>
      <dgm:spPr/>
      <dgm:t>
        <a:bodyPr/>
        <a:lstStyle/>
        <a:p>
          <a:endParaRPr lang="ru-RU"/>
        </a:p>
      </dgm:t>
    </dgm:pt>
    <dgm:pt modelId="{02F6165E-F5FA-4D15-B7A9-A80443310319}" type="sibTrans" cxnId="{CC26E090-5794-48CD-B2D3-9612D7726D21}">
      <dgm:prSet/>
      <dgm:spPr/>
      <dgm:t>
        <a:bodyPr/>
        <a:lstStyle/>
        <a:p>
          <a:endParaRPr lang="ru-RU"/>
        </a:p>
      </dgm:t>
    </dgm:pt>
    <dgm:pt modelId="{014F959B-AD61-4E5D-80C9-F990C5C60A95}">
      <dgm:prSet phldrT="[Текст]" custT="1"/>
      <dgm:spPr/>
      <dgm:t>
        <a:bodyPr/>
        <a:lstStyle/>
        <a:p>
          <a:endParaRPr lang="ru-RU" sz="900" dirty="0" smtClean="0"/>
        </a:p>
        <a:p>
          <a:r>
            <a:rPr lang="ru-RU" sz="1400" b="1" dirty="0" smtClean="0"/>
            <a:t>Одинаковое направление</a:t>
          </a:r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/>
        </a:p>
      </dgm:t>
    </dgm:pt>
    <dgm:pt modelId="{A77E6BD8-5131-4308-8731-80726C1E8419}" type="parTrans" cxnId="{91D7F1F5-7A8F-4C60-B524-6B3DB16BF9A0}">
      <dgm:prSet/>
      <dgm:spPr/>
      <dgm:t>
        <a:bodyPr/>
        <a:lstStyle/>
        <a:p>
          <a:endParaRPr lang="ru-RU"/>
        </a:p>
      </dgm:t>
    </dgm:pt>
    <dgm:pt modelId="{CD387F6A-1085-40FC-8195-B39E2E7B09A7}" type="sibTrans" cxnId="{91D7F1F5-7A8F-4C60-B524-6B3DB16BF9A0}">
      <dgm:prSet/>
      <dgm:spPr/>
      <dgm:t>
        <a:bodyPr/>
        <a:lstStyle/>
        <a:p>
          <a:endParaRPr lang="ru-RU"/>
        </a:p>
      </dgm:t>
    </dgm:pt>
    <dgm:pt modelId="{B83B87B2-129E-4230-8C68-D1A461CE3BCF}">
      <dgm:prSet phldrT="[Текст]" custT="1"/>
      <dgm:spPr/>
      <dgm:t>
        <a:bodyPr/>
        <a:lstStyle/>
        <a:p>
          <a:r>
            <a:rPr lang="ru-RU" sz="1600" b="1" dirty="0" smtClean="0"/>
            <a:t>Запись:</a:t>
          </a:r>
        </a:p>
        <a:p>
          <a:endParaRPr lang="ru-RU" sz="1400" dirty="0"/>
        </a:p>
      </dgm:t>
    </dgm:pt>
    <dgm:pt modelId="{D8ED0942-50A0-48CC-944A-203FEDEBE4CD}" type="parTrans" cxnId="{43CF85DE-DDB5-495E-B69C-6756F0869A54}">
      <dgm:prSet/>
      <dgm:spPr/>
      <dgm:t>
        <a:bodyPr/>
        <a:lstStyle/>
        <a:p>
          <a:endParaRPr lang="ru-RU"/>
        </a:p>
      </dgm:t>
    </dgm:pt>
    <dgm:pt modelId="{F813F85A-8A38-46F4-8B57-40D1D81629A6}" type="sibTrans" cxnId="{43CF85DE-DDB5-495E-B69C-6756F0869A54}">
      <dgm:prSet/>
      <dgm:spPr/>
      <dgm:t>
        <a:bodyPr/>
        <a:lstStyle/>
        <a:p>
          <a:endParaRPr lang="ru-RU"/>
        </a:p>
      </dgm:t>
    </dgm:pt>
    <dgm:pt modelId="{91E07FAE-B14D-4D75-8ACB-7BA7B1E073A9}">
      <dgm:prSet phldrT="[Текст]"/>
      <dgm:spPr>
        <a:solidFill>
          <a:srgbClr val="DB83C8"/>
        </a:solidFill>
      </dgm:spPr>
      <dgm:t>
        <a:bodyPr/>
        <a:lstStyle/>
        <a:p>
          <a:r>
            <a:rPr lang="ru-RU" b="1" i="1" dirty="0" smtClean="0"/>
            <a:t>Противоположно-направленные</a:t>
          </a:r>
          <a:endParaRPr lang="ru-RU" b="1" i="1" dirty="0"/>
        </a:p>
      </dgm:t>
    </dgm:pt>
    <dgm:pt modelId="{6E885C37-227E-4ABC-A748-133AC28CCD86}" type="parTrans" cxnId="{518A618C-A30F-4449-ABA4-34C072411BEC}">
      <dgm:prSet/>
      <dgm:spPr/>
      <dgm:t>
        <a:bodyPr/>
        <a:lstStyle/>
        <a:p>
          <a:endParaRPr lang="ru-RU"/>
        </a:p>
      </dgm:t>
    </dgm:pt>
    <dgm:pt modelId="{549ED4E5-C032-4FAA-B57B-38BCC1A6807B}" type="sibTrans" cxnId="{518A618C-A30F-4449-ABA4-34C072411BEC}">
      <dgm:prSet/>
      <dgm:spPr/>
      <dgm:t>
        <a:bodyPr/>
        <a:lstStyle/>
        <a:p>
          <a:endParaRPr lang="ru-RU"/>
        </a:p>
      </dgm:t>
    </dgm:pt>
    <dgm:pt modelId="{0B260B8B-5192-4CE8-937D-FF1A7D25161F}">
      <dgm:prSet phldrT="[Текст]" custT="1"/>
      <dgm:spPr/>
      <dgm:t>
        <a:bodyPr/>
        <a:lstStyle/>
        <a:p>
          <a:r>
            <a:rPr lang="ru-RU" sz="1200" b="1" dirty="0" smtClean="0"/>
            <a:t>Противоположное направление</a:t>
          </a:r>
        </a:p>
        <a:p>
          <a:endParaRPr lang="ru-RU" sz="1200" b="1" dirty="0" smtClean="0"/>
        </a:p>
        <a:p>
          <a:endParaRPr lang="ru-RU" sz="1200" b="1" dirty="0" smtClean="0"/>
        </a:p>
        <a:p>
          <a:endParaRPr lang="ru-RU" sz="1800" dirty="0"/>
        </a:p>
      </dgm:t>
    </dgm:pt>
    <dgm:pt modelId="{61421CDA-017B-4F40-A081-3B2C7AFA58D6}" type="parTrans" cxnId="{9C69A2AA-2A4B-409E-998A-2F38AFF2E179}">
      <dgm:prSet/>
      <dgm:spPr/>
      <dgm:t>
        <a:bodyPr/>
        <a:lstStyle/>
        <a:p>
          <a:endParaRPr lang="ru-RU"/>
        </a:p>
      </dgm:t>
    </dgm:pt>
    <dgm:pt modelId="{5A0776A4-C048-4BD5-A0B8-008B293DD0C0}" type="sibTrans" cxnId="{9C69A2AA-2A4B-409E-998A-2F38AFF2E179}">
      <dgm:prSet/>
      <dgm:spPr/>
      <dgm:t>
        <a:bodyPr/>
        <a:lstStyle/>
        <a:p>
          <a:endParaRPr lang="ru-RU"/>
        </a:p>
      </dgm:t>
    </dgm:pt>
    <dgm:pt modelId="{41DBB177-1630-4BC1-95BE-791D0C8F6006}">
      <dgm:prSet phldrT="[Текст]" custT="1"/>
      <dgm:spPr/>
      <dgm:t>
        <a:bodyPr/>
        <a:lstStyle/>
        <a:p>
          <a:r>
            <a:rPr lang="ru-RU" sz="1600" b="1" dirty="0" smtClean="0"/>
            <a:t>Запись:</a:t>
          </a:r>
        </a:p>
        <a:p>
          <a:endParaRPr lang="ru-RU" sz="1400" dirty="0"/>
        </a:p>
      </dgm:t>
    </dgm:pt>
    <dgm:pt modelId="{8BC75643-9D18-435D-93E1-3C4D319DEF28}" type="parTrans" cxnId="{F0086FB8-218F-4143-AA54-4B73C412D4F7}">
      <dgm:prSet/>
      <dgm:spPr/>
      <dgm:t>
        <a:bodyPr/>
        <a:lstStyle/>
        <a:p>
          <a:endParaRPr lang="ru-RU"/>
        </a:p>
      </dgm:t>
    </dgm:pt>
    <dgm:pt modelId="{82E62AB6-69F2-4B61-912A-E5CE1B871C1F}" type="sibTrans" cxnId="{F0086FB8-218F-4143-AA54-4B73C412D4F7}">
      <dgm:prSet/>
      <dgm:spPr/>
      <dgm:t>
        <a:bodyPr/>
        <a:lstStyle/>
        <a:p>
          <a:endParaRPr lang="ru-RU"/>
        </a:p>
      </dgm:t>
    </dgm:pt>
    <dgm:pt modelId="{8B4EEFAF-D101-4293-9798-1F5C083DEFD8}" type="pres">
      <dgm:prSet presAssocID="{CAC1CF6C-2372-4DB7-ACBF-5774F0AC08A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22B35F-2281-4CAE-9D4A-216F076E37A4}" type="pres">
      <dgm:prSet presAssocID="{BEA55B6D-33DF-49C7-894B-A42713D8B53D}" presName="root" presStyleCnt="0"/>
      <dgm:spPr/>
      <dgm:t>
        <a:bodyPr/>
        <a:lstStyle/>
        <a:p>
          <a:endParaRPr lang="ru-RU"/>
        </a:p>
      </dgm:t>
    </dgm:pt>
    <dgm:pt modelId="{FB694D92-3C73-43C8-AE18-0750AEB12B55}" type="pres">
      <dgm:prSet presAssocID="{BEA55B6D-33DF-49C7-894B-A42713D8B53D}" presName="rootComposite" presStyleCnt="0"/>
      <dgm:spPr/>
      <dgm:t>
        <a:bodyPr/>
        <a:lstStyle/>
        <a:p>
          <a:endParaRPr lang="ru-RU"/>
        </a:p>
      </dgm:t>
    </dgm:pt>
    <dgm:pt modelId="{12708A65-8A62-4153-9E0F-7642D17FFE59}" type="pres">
      <dgm:prSet presAssocID="{BEA55B6D-33DF-49C7-894B-A42713D8B53D}" presName="rootText" presStyleLbl="node1" presStyleIdx="0" presStyleCnt="2"/>
      <dgm:spPr/>
      <dgm:t>
        <a:bodyPr/>
        <a:lstStyle/>
        <a:p>
          <a:endParaRPr lang="ru-RU"/>
        </a:p>
      </dgm:t>
    </dgm:pt>
    <dgm:pt modelId="{3D97B775-BA50-40E3-BAAA-97399A4782E7}" type="pres">
      <dgm:prSet presAssocID="{BEA55B6D-33DF-49C7-894B-A42713D8B53D}" presName="rootConnector" presStyleLbl="node1" presStyleIdx="0" presStyleCnt="2"/>
      <dgm:spPr/>
      <dgm:t>
        <a:bodyPr/>
        <a:lstStyle/>
        <a:p>
          <a:endParaRPr lang="ru-RU"/>
        </a:p>
      </dgm:t>
    </dgm:pt>
    <dgm:pt modelId="{AC2EFB7B-D8E7-4C4F-8783-511DB9EA8A6E}" type="pres">
      <dgm:prSet presAssocID="{BEA55B6D-33DF-49C7-894B-A42713D8B53D}" presName="childShape" presStyleCnt="0"/>
      <dgm:spPr/>
      <dgm:t>
        <a:bodyPr/>
        <a:lstStyle/>
        <a:p>
          <a:endParaRPr lang="ru-RU"/>
        </a:p>
      </dgm:t>
    </dgm:pt>
    <dgm:pt modelId="{630ABD88-9723-44D7-80D7-C7AB040D3A82}" type="pres">
      <dgm:prSet presAssocID="{A77E6BD8-5131-4308-8731-80726C1E841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3D40F3EF-5CAE-4498-A69D-54297F0EB040}" type="pres">
      <dgm:prSet presAssocID="{014F959B-AD61-4E5D-80C9-F990C5C60A9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34311-B6F6-4284-ACDE-8BCEF98CB807}" type="pres">
      <dgm:prSet presAssocID="{D8ED0942-50A0-48CC-944A-203FEDEBE4C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35CC199-9E2B-40C0-9031-1EDE027D725F}" type="pres">
      <dgm:prSet presAssocID="{B83B87B2-129E-4230-8C68-D1A461CE3BCF}" presName="childText" presStyleLbl="bgAcc1" presStyleIdx="1" presStyleCnt="4" custLinFactNeighborY="4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969BC-202F-48FB-ACAB-CA7EFEB05619}" type="pres">
      <dgm:prSet presAssocID="{91E07FAE-B14D-4D75-8ACB-7BA7B1E073A9}" presName="root" presStyleCnt="0"/>
      <dgm:spPr/>
      <dgm:t>
        <a:bodyPr/>
        <a:lstStyle/>
        <a:p>
          <a:endParaRPr lang="ru-RU"/>
        </a:p>
      </dgm:t>
    </dgm:pt>
    <dgm:pt modelId="{6385B32E-1BFD-4589-B11D-4D9751FAEED6}" type="pres">
      <dgm:prSet presAssocID="{91E07FAE-B14D-4D75-8ACB-7BA7B1E073A9}" presName="rootComposite" presStyleCnt="0"/>
      <dgm:spPr/>
      <dgm:t>
        <a:bodyPr/>
        <a:lstStyle/>
        <a:p>
          <a:endParaRPr lang="ru-RU"/>
        </a:p>
      </dgm:t>
    </dgm:pt>
    <dgm:pt modelId="{3668EA9A-404F-439E-A429-E82DF46C71A2}" type="pres">
      <dgm:prSet presAssocID="{91E07FAE-B14D-4D75-8ACB-7BA7B1E073A9}" presName="rootText" presStyleLbl="node1" presStyleIdx="1" presStyleCnt="2"/>
      <dgm:spPr/>
      <dgm:t>
        <a:bodyPr/>
        <a:lstStyle/>
        <a:p>
          <a:endParaRPr lang="ru-RU"/>
        </a:p>
      </dgm:t>
    </dgm:pt>
    <dgm:pt modelId="{871B37D6-D5F7-4ABF-89E0-A23D90C41CEF}" type="pres">
      <dgm:prSet presAssocID="{91E07FAE-B14D-4D75-8ACB-7BA7B1E073A9}" presName="rootConnector" presStyleLbl="node1" presStyleIdx="1" presStyleCnt="2"/>
      <dgm:spPr/>
      <dgm:t>
        <a:bodyPr/>
        <a:lstStyle/>
        <a:p>
          <a:endParaRPr lang="ru-RU"/>
        </a:p>
      </dgm:t>
    </dgm:pt>
    <dgm:pt modelId="{0DEAB9D3-89BB-4073-AA06-FB92B48B84E5}" type="pres">
      <dgm:prSet presAssocID="{91E07FAE-B14D-4D75-8ACB-7BA7B1E073A9}" presName="childShape" presStyleCnt="0"/>
      <dgm:spPr/>
      <dgm:t>
        <a:bodyPr/>
        <a:lstStyle/>
        <a:p>
          <a:endParaRPr lang="ru-RU"/>
        </a:p>
      </dgm:t>
    </dgm:pt>
    <dgm:pt modelId="{51A06CF8-5983-4735-8E2C-74AD0B02B8FB}" type="pres">
      <dgm:prSet presAssocID="{61421CDA-017B-4F40-A081-3B2C7AFA58D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4D3EC218-24E2-4635-8727-F08F9A4E8A74}" type="pres">
      <dgm:prSet presAssocID="{0B260B8B-5192-4CE8-937D-FF1A7D25161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5346A-1873-402E-B911-F520FA9591D9}" type="pres">
      <dgm:prSet presAssocID="{8BC75643-9D18-435D-93E1-3C4D319DEF2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11CF26C9-3515-4766-A539-3CE0B72D965C}" type="pres">
      <dgm:prSet presAssocID="{41DBB177-1630-4BC1-95BE-791D0C8F6006}" presName="childText" presStyleLbl="bgAcc1" presStyleIdx="3" presStyleCnt="4" custLinFactNeighborX="628" custLinFactNeighborY="-5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086FB8-218F-4143-AA54-4B73C412D4F7}" srcId="{91E07FAE-B14D-4D75-8ACB-7BA7B1E073A9}" destId="{41DBB177-1630-4BC1-95BE-791D0C8F6006}" srcOrd="1" destOrd="0" parTransId="{8BC75643-9D18-435D-93E1-3C4D319DEF28}" sibTransId="{82E62AB6-69F2-4B61-912A-E5CE1B871C1F}"/>
    <dgm:cxn modelId="{0ED58876-6BAB-41F7-B81A-01AD34D94437}" type="presOf" srcId="{B83B87B2-129E-4230-8C68-D1A461CE3BCF}" destId="{E35CC199-9E2B-40C0-9031-1EDE027D725F}" srcOrd="0" destOrd="0" presId="urn:microsoft.com/office/officeart/2005/8/layout/hierarchy3"/>
    <dgm:cxn modelId="{EDF483CE-7E10-44F9-A733-C79166201B30}" type="presOf" srcId="{A77E6BD8-5131-4308-8731-80726C1E8419}" destId="{630ABD88-9723-44D7-80D7-C7AB040D3A82}" srcOrd="0" destOrd="0" presId="urn:microsoft.com/office/officeart/2005/8/layout/hierarchy3"/>
    <dgm:cxn modelId="{2AF986C9-0C4F-4106-8854-289C62360F6B}" type="presOf" srcId="{41DBB177-1630-4BC1-95BE-791D0C8F6006}" destId="{11CF26C9-3515-4766-A539-3CE0B72D965C}" srcOrd="0" destOrd="0" presId="urn:microsoft.com/office/officeart/2005/8/layout/hierarchy3"/>
    <dgm:cxn modelId="{CC26E090-5794-48CD-B2D3-9612D7726D21}" srcId="{CAC1CF6C-2372-4DB7-ACBF-5774F0AC08A3}" destId="{BEA55B6D-33DF-49C7-894B-A42713D8B53D}" srcOrd="0" destOrd="0" parTransId="{31D43DA0-E9E7-490C-9BE9-247CAA26CF24}" sibTransId="{02F6165E-F5FA-4D15-B7A9-A80443310319}"/>
    <dgm:cxn modelId="{9C69A2AA-2A4B-409E-998A-2F38AFF2E179}" srcId="{91E07FAE-B14D-4D75-8ACB-7BA7B1E073A9}" destId="{0B260B8B-5192-4CE8-937D-FF1A7D25161F}" srcOrd="0" destOrd="0" parTransId="{61421CDA-017B-4F40-A081-3B2C7AFA58D6}" sibTransId="{5A0776A4-C048-4BD5-A0B8-008B293DD0C0}"/>
    <dgm:cxn modelId="{9D63B4C3-AF5D-488A-AA86-0B27352A092A}" type="presOf" srcId="{D8ED0942-50A0-48CC-944A-203FEDEBE4CD}" destId="{B5734311-B6F6-4284-ACDE-8BCEF98CB807}" srcOrd="0" destOrd="0" presId="urn:microsoft.com/office/officeart/2005/8/layout/hierarchy3"/>
    <dgm:cxn modelId="{518A618C-A30F-4449-ABA4-34C072411BEC}" srcId="{CAC1CF6C-2372-4DB7-ACBF-5774F0AC08A3}" destId="{91E07FAE-B14D-4D75-8ACB-7BA7B1E073A9}" srcOrd="1" destOrd="0" parTransId="{6E885C37-227E-4ABC-A748-133AC28CCD86}" sibTransId="{549ED4E5-C032-4FAA-B57B-38BCC1A6807B}"/>
    <dgm:cxn modelId="{633D4B0B-AAFF-4A40-A25C-AD9BC7AE857D}" type="presOf" srcId="{BEA55B6D-33DF-49C7-894B-A42713D8B53D}" destId="{3D97B775-BA50-40E3-BAAA-97399A4782E7}" srcOrd="1" destOrd="0" presId="urn:microsoft.com/office/officeart/2005/8/layout/hierarchy3"/>
    <dgm:cxn modelId="{D972C267-B05B-46D2-AB89-D3F59CCCB83D}" type="presOf" srcId="{61421CDA-017B-4F40-A081-3B2C7AFA58D6}" destId="{51A06CF8-5983-4735-8E2C-74AD0B02B8FB}" srcOrd="0" destOrd="0" presId="urn:microsoft.com/office/officeart/2005/8/layout/hierarchy3"/>
    <dgm:cxn modelId="{C851DB07-72F7-4F81-99F9-E235044BDCFC}" type="presOf" srcId="{8BC75643-9D18-435D-93E1-3C4D319DEF28}" destId="{A4B5346A-1873-402E-B911-F520FA9591D9}" srcOrd="0" destOrd="0" presId="urn:microsoft.com/office/officeart/2005/8/layout/hierarchy3"/>
    <dgm:cxn modelId="{24DEA719-E5EC-4F7A-BF9B-D8CB906C58F9}" type="presOf" srcId="{CAC1CF6C-2372-4DB7-ACBF-5774F0AC08A3}" destId="{8B4EEFAF-D101-4293-9798-1F5C083DEFD8}" srcOrd="0" destOrd="0" presId="urn:microsoft.com/office/officeart/2005/8/layout/hierarchy3"/>
    <dgm:cxn modelId="{9C88D089-38D4-476C-A8FE-B82ECF40BBEB}" type="presOf" srcId="{91E07FAE-B14D-4D75-8ACB-7BA7B1E073A9}" destId="{3668EA9A-404F-439E-A429-E82DF46C71A2}" srcOrd="0" destOrd="0" presId="urn:microsoft.com/office/officeart/2005/8/layout/hierarchy3"/>
    <dgm:cxn modelId="{516FE53B-8619-46D7-BBBB-2AE62F77FBC9}" type="presOf" srcId="{0B260B8B-5192-4CE8-937D-FF1A7D25161F}" destId="{4D3EC218-24E2-4635-8727-F08F9A4E8A74}" srcOrd="0" destOrd="0" presId="urn:microsoft.com/office/officeart/2005/8/layout/hierarchy3"/>
    <dgm:cxn modelId="{43CF85DE-DDB5-495E-B69C-6756F0869A54}" srcId="{BEA55B6D-33DF-49C7-894B-A42713D8B53D}" destId="{B83B87B2-129E-4230-8C68-D1A461CE3BCF}" srcOrd="1" destOrd="0" parTransId="{D8ED0942-50A0-48CC-944A-203FEDEBE4CD}" sibTransId="{F813F85A-8A38-46F4-8B57-40D1D81629A6}"/>
    <dgm:cxn modelId="{91D7F1F5-7A8F-4C60-B524-6B3DB16BF9A0}" srcId="{BEA55B6D-33DF-49C7-894B-A42713D8B53D}" destId="{014F959B-AD61-4E5D-80C9-F990C5C60A95}" srcOrd="0" destOrd="0" parTransId="{A77E6BD8-5131-4308-8731-80726C1E8419}" sibTransId="{CD387F6A-1085-40FC-8195-B39E2E7B09A7}"/>
    <dgm:cxn modelId="{C5E87DC8-D65E-4D04-B122-F026C09F6796}" type="presOf" srcId="{91E07FAE-B14D-4D75-8ACB-7BA7B1E073A9}" destId="{871B37D6-D5F7-4ABF-89E0-A23D90C41CEF}" srcOrd="1" destOrd="0" presId="urn:microsoft.com/office/officeart/2005/8/layout/hierarchy3"/>
    <dgm:cxn modelId="{4F0FEE05-4FD7-41B2-8085-87E3EFDDEA06}" type="presOf" srcId="{BEA55B6D-33DF-49C7-894B-A42713D8B53D}" destId="{12708A65-8A62-4153-9E0F-7642D17FFE59}" srcOrd="0" destOrd="0" presId="urn:microsoft.com/office/officeart/2005/8/layout/hierarchy3"/>
    <dgm:cxn modelId="{0441A681-A0FD-4B16-8943-46E12864D78C}" type="presOf" srcId="{014F959B-AD61-4E5D-80C9-F990C5C60A95}" destId="{3D40F3EF-5CAE-4498-A69D-54297F0EB040}" srcOrd="0" destOrd="0" presId="urn:microsoft.com/office/officeart/2005/8/layout/hierarchy3"/>
    <dgm:cxn modelId="{A3DA2E66-4EF4-48AD-AD11-449452F8BE89}" type="presParOf" srcId="{8B4EEFAF-D101-4293-9798-1F5C083DEFD8}" destId="{6222B35F-2281-4CAE-9D4A-216F076E37A4}" srcOrd="0" destOrd="0" presId="urn:microsoft.com/office/officeart/2005/8/layout/hierarchy3"/>
    <dgm:cxn modelId="{CB12300D-B05E-4300-9623-8BAA3A2B9F2D}" type="presParOf" srcId="{6222B35F-2281-4CAE-9D4A-216F076E37A4}" destId="{FB694D92-3C73-43C8-AE18-0750AEB12B55}" srcOrd="0" destOrd="0" presId="urn:microsoft.com/office/officeart/2005/8/layout/hierarchy3"/>
    <dgm:cxn modelId="{532DD9BF-F7EA-4E22-93E1-D4440DB0631C}" type="presParOf" srcId="{FB694D92-3C73-43C8-AE18-0750AEB12B55}" destId="{12708A65-8A62-4153-9E0F-7642D17FFE59}" srcOrd="0" destOrd="0" presId="urn:microsoft.com/office/officeart/2005/8/layout/hierarchy3"/>
    <dgm:cxn modelId="{12F0AB0A-710F-446C-9B81-DB8971409032}" type="presParOf" srcId="{FB694D92-3C73-43C8-AE18-0750AEB12B55}" destId="{3D97B775-BA50-40E3-BAAA-97399A4782E7}" srcOrd="1" destOrd="0" presId="urn:microsoft.com/office/officeart/2005/8/layout/hierarchy3"/>
    <dgm:cxn modelId="{E5DB3997-B891-46BC-A006-DED0B9617744}" type="presParOf" srcId="{6222B35F-2281-4CAE-9D4A-216F076E37A4}" destId="{AC2EFB7B-D8E7-4C4F-8783-511DB9EA8A6E}" srcOrd="1" destOrd="0" presId="urn:microsoft.com/office/officeart/2005/8/layout/hierarchy3"/>
    <dgm:cxn modelId="{1CCE55C2-9592-45CD-B03F-34A44FAD62EB}" type="presParOf" srcId="{AC2EFB7B-D8E7-4C4F-8783-511DB9EA8A6E}" destId="{630ABD88-9723-44D7-80D7-C7AB040D3A82}" srcOrd="0" destOrd="0" presId="urn:microsoft.com/office/officeart/2005/8/layout/hierarchy3"/>
    <dgm:cxn modelId="{3DA8A820-E21A-4A1D-86EF-BB5E2EE9B33F}" type="presParOf" srcId="{AC2EFB7B-D8E7-4C4F-8783-511DB9EA8A6E}" destId="{3D40F3EF-5CAE-4498-A69D-54297F0EB040}" srcOrd="1" destOrd="0" presId="urn:microsoft.com/office/officeart/2005/8/layout/hierarchy3"/>
    <dgm:cxn modelId="{FE5135EA-E6D1-4135-81F1-2B8E7A30E454}" type="presParOf" srcId="{AC2EFB7B-D8E7-4C4F-8783-511DB9EA8A6E}" destId="{B5734311-B6F6-4284-ACDE-8BCEF98CB807}" srcOrd="2" destOrd="0" presId="urn:microsoft.com/office/officeart/2005/8/layout/hierarchy3"/>
    <dgm:cxn modelId="{C4DB8C6C-0DF7-4B86-960B-BA8036A29BC4}" type="presParOf" srcId="{AC2EFB7B-D8E7-4C4F-8783-511DB9EA8A6E}" destId="{E35CC199-9E2B-40C0-9031-1EDE027D725F}" srcOrd="3" destOrd="0" presId="urn:microsoft.com/office/officeart/2005/8/layout/hierarchy3"/>
    <dgm:cxn modelId="{15B78CF7-DC5E-4030-A0EA-5ED023AF00D6}" type="presParOf" srcId="{8B4EEFAF-D101-4293-9798-1F5C083DEFD8}" destId="{EED969BC-202F-48FB-ACAB-CA7EFEB05619}" srcOrd="1" destOrd="0" presId="urn:microsoft.com/office/officeart/2005/8/layout/hierarchy3"/>
    <dgm:cxn modelId="{996BA01B-0217-4899-A734-C8A2DD317D10}" type="presParOf" srcId="{EED969BC-202F-48FB-ACAB-CA7EFEB05619}" destId="{6385B32E-1BFD-4589-B11D-4D9751FAEED6}" srcOrd="0" destOrd="0" presId="urn:microsoft.com/office/officeart/2005/8/layout/hierarchy3"/>
    <dgm:cxn modelId="{23FA301B-58D2-4F1D-B8DA-784E2E083D6E}" type="presParOf" srcId="{6385B32E-1BFD-4589-B11D-4D9751FAEED6}" destId="{3668EA9A-404F-439E-A429-E82DF46C71A2}" srcOrd="0" destOrd="0" presId="urn:microsoft.com/office/officeart/2005/8/layout/hierarchy3"/>
    <dgm:cxn modelId="{730E30A9-813F-441F-86B5-E07CA731E65B}" type="presParOf" srcId="{6385B32E-1BFD-4589-B11D-4D9751FAEED6}" destId="{871B37D6-D5F7-4ABF-89E0-A23D90C41CEF}" srcOrd="1" destOrd="0" presId="urn:microsoft.com/office/officeart/2005/8/layout/hierarchy3"/>
    <dgm:cxn modelId="{27FA26C7-A21B-4177-A3E8-353D2CD3362E}" type="presParOf" srcId="{EED969BC-202F-48FB-ACAB-CA7EFEB05619}" destId="{0DEAB9D3-89BB-4073-AA06-FB92B48B84E5}" srcOrd="1" destOrd="0" presId="urn:microsoft.com/office/officeart/2005/8/layout/hierarchy3"/>
    <dgm:cxn modelId="{4352C994-3DCF-49BD-BB33-22801D6D972B}" type="presParOf" srcId="{0DEAB9D3-89BB-4073-AA06-FB92B48B84E5}" destId="{51A06CF8-5983-4735-8E2C-74AD0B02B8FB}" srcOrd="0" destOrd="0" presId="urn:microsoft.com/office/officeart/2005/8/layout/hierarchy3"/>
    <dgm:cxn modelId="{5F50DA17-FB19-46C1-8FFC-0DDCD71C66F3}" type="presParOf" srcId="{0DEAB9D3-89BB-4073-AA06-FB92B48B84E5}" destId="{4D3EC218-24E2-4635-8727-F08F9A4E8A74}" srcOrd="1" destOrd="0" presId="urn:microsoft.com/office/officeart/2005/8/layout/hierarchy3"/>
    <dgm:cxn modelId="{B5ADD535-D7FB-4C9A-A3EF-7BEFA5533216}" type="presParOf" srcId="{0DEAB9D3-89BB-4073-AA06-FB92B48B84E5}" destId="{A4B5346A-1873-402E-B911-F520FA9591D9}" srcOrd="2" destOrd="0" presId="urn:microsoft.com/office/officeart/2005/8/layout/hierarchy3"/>
    <dgm:cxn modelId="{70E5CDF2-94E4-4636-8451-85EE1C45DCD1}" type="presParOf" srcId="{0DEAB9D3-89BB-4073-AA06-FB92B48B84E5}" destId="{11CF26C9-3515-4766-A539-3CE0B72D965C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08A65-8A62-4153-9E0F-7642D17FFE59}">
      <dsp:nvSpPr>
        <dsp:cNvPr id="0" name=""/>
        <dsp:cNvSpPr/>
      </dsp:nvSpPr>
      <dsp:spPr>
        <a:xfrm>
          <a:off x="345796" y="1467"/>
          <a:ext cx="2937486" cy="1468743"/>
        </a:xfrm>
        <a:prstGeom prst="roundRect">
          <a:avLst>
            <a:gd name="adj" fmla="val 10000"/>
          </a:avLst>
        </a:prstGeom>
        <a:solidFill>
          <a:srgbClr val="DB83C8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/>
            <a:t>Одинаково-направленные</a:t>
          </a:r>
          <a:endParaRPr lang="ru-RU" sz="2300" b="1" i="1" kern="1200" dirty="0"/>
        </a:p>
      </dsp:txBody>
      <dsp:txXfrm>
        <a:off x="388814" y="44485"/>
        <a:ext cx="2851450" cy="1382707"/>
      </dsp:txXfrm>
    </dsp:sp>
    <dsp:sp modelId="{630ABD88-9723-44D7-80D7-C7AB040D3A82}">
      <dsp:nvSpPr>
        <dsp:cNvPr id="0" name=""/>
        <dsp:cNvSpPr/>
      </dsp:nvSpPr>
      <dsp:spPr>
        <a:xfrm>
          <a:off x="639545" y="1470210"/>
          <a:ext cx="293748" cy="1101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7"/>
              </a:lnTo>
              <a:lnTo>
                <a:pt x="293748" y="110155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0F3EF-5CAE-4498-A69D-54297F0EB040}">
      <dsp:nvSpPr>
        <dsp:cNvPr id="0" name=""/>
        <dsp:cNvSpPr/>
      </dsp:nvSpPr>
      <dsp:spPr>
        <a:xfrm>
          <a:off x="933293" y="1837396"/>
          <a:ext cx="2349989" cy="1468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Одинаковое направление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976311" y="1880414"/>
        <a:ext cx="2263953" cy="1382707"/>
      </dsp:txXfrm>
    </dsp:sp>
    <dsp:sp modelId="{B5734311-B6F6-4284-ACDE-8BCEF98CB807}">
      <dsp:nvSpPr>
        <dsp:cNvPr id="0" name=""/>
        <dsp:cNvSpPr/>
      </dsp:nvSpPr>
      <dsp:spPr>
        <a:xfrm>
          <a:off x="639545" y="1470210"/>
          <a:ext cx="293748" cy="2938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8953"/>
              </a:lnTo>
              <a:lnTo>
                <a:pt x="293748" y="293895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CC199-9E2B-40C0-9031-1EDE027D725F}">
      <dsp:nvSpPr>
        <dsp:cNvPr id="0" name=""/>
        <dsp:cNvSpPr/>
      </dsp:nvSpPr>
      <dsp:spPr>
        <a:xfrm>
          <a:off x="933293" y="3674792"/>
          <a:ext cx="2349989" cy="1468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Запись: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976311" y="3717810"/>
        <a:ext cx="2263953" cy="1382707"/>
      </dsp:txXfrm>
    </dsp:sp>
    <dsp:sp modelId="{3668EA9A-404F-439E-A429-E82DF46C71A2}">
      <dsp:nvSpPr>
        <dsp:cNvPr id="0" name=""/>
        <dsp:cNvSpPr/>
      </dsp:nvSpPr>
      <dsp:spPr>
        <a:xfrm>
          <a:off x="4017654" y="1467"/>
          <a:ext cx="2937486" cy="1468743"/>
        </a:xfrm>
        <a:prstGeom prst="roundRect">
          <a:avLst>
            <a:gd name="adj" fmla="val 10000"/>
          </a:avLst>
        </a:prstGeom>
        <a:solidFill>
          <a:srgbClr val="DB83C8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/>
            <a:t>Противоположно-направленные</a:t>
          </a:r>
          <a:endParaRPr lang="ru-RU" sz="2300" b="1" i="1" kern="1200" dirty="0"/>
        </a:p>
      </dsp:txBody>
      <dsp:txXfrm>
        <a:off x="4060672" y="44485"/>
        <a:ext cx="2851450" cy="1382707"/>
      </dsp:txXfrm>
    </dsp:sp>
    <dsp:sp modelId="{51A06CF8-5983-4735-8E2C-74AD0B02B8FB}">
      <dsp:nvSpPr>
        <dsp:cNvPr id="0" name=""/>
        <dsp:cNvSpPr/>
      </dsp:nvSpPr>
      <dsp:spPr>
        <a:xfrm>
          <a:off x="4311403" y="1470210"/>
          <a:ext cx="293748" cy="1101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7"/>
              </a:lnTo>
              <a:lnTo>
                <a:pt x="293748" y="110155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EC218-24E2-4635-8727-F08F9A4E8A74}">
      <dsp:nvSpPr>
        <dsp:cNvPr id="0" name=""/>
        <dsp:cNvSpPr/>
      </dsp:nvSpPr>
      <dsp:spPr>
        <a:xfrm>
          <a:off x="4605152" y="1837396"/>
          <a:ext cx="2349989" cy="1468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Противоположное направление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648170" y="1880414"/>
        <a:ext cx="2263953" cy="1382707"/>
      </dsp:txXfrm>
    </dsp:sp>
    <dsp:sp modelId="{A4B5346A-1873-402E-B911-F520FA9591D9}">
      <dsp:nvSpPr>
        <dsp:cNvPr id="0" name=""/>
        <dsp:cNvSpPr/>
      </dsp:nvSpPr>
      <dsp:spPr>
        <a:xfrm>
          <a:off x="4311403" y="1470210"/>
          <a:ext cx="308506" cy="2856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6823"/>
              </a:lnTo>
              <a:lnTo>
                <a:pt x="308506" y="285682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F26C9-3515-4766-A539-3CE0B72D965C}">
      <dsp:nvSpPr>
        <dsp:cNvPr id="0" name=""/>
        <dsp:cNvSpPr/>
      </dsp:nvSpPr>
      <dsp:spPr>
        <a:xfrm>
          <a:off x="4619910" y="3592662"/>
          <a:ext cx="2349989" cy="1468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Запись: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662928" y="3635680"/>
        <a:ext cx="2263953" cy="1382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08A65-8A62-4153-9E0F-7642D17FFE59}">
      <dsp:nvSpPr>
        <dsp:cNvPr id="0" name=""/>
        <dsp:cNvSpPr/>
      </dsp:nvSpPr>
      <dsp:spPr>
        <a:xfrm>
          <a:off x="987480" y="488"/>
          <a:ext cx="2367100" cy="1183550"/>
        </a:xfrm>
        <a:prstGeom prst="roundRect">
          <a:avLst>
            <a:gd name="adj" fmla="val 10000"/>
          </a:avLst>
        </a:prstGeom>
        <a:solidFill>
          <a:srgbClr val="DB83C8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Одинаково-направленные</a:t>
          </a:r>
          <a:endParaRPr lang="ru-RU" sz="1900" b="1" i="1" kern="1200" dirty="0"/>
        </a:p>
      </dsp:txBody>
      <dsp:txXfrm>
        <a:off x="1022145" y="35153"/>
        <a:ext cx="2297770" cy="1114220"/>
      </dsp:txXfrm>
    </dsp:sp>
    <dsp:sp modelId="{630ABD88-9723-44D7-80D7-C7AB040D3A82}">
      <dsp:nvSpPr>
        <dsp:cNvPr id="0" name=""/>
        <dsp:cNvSpPr/>
      </dsp:nvSpPr>
      <dsp:spPr>
        <a:xfrm>
          <a:off x="1224190" y="1184039"/>
          <a:ext cx="236710" cy="887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662"/>
              </a:lnTo>
              <a:lnTo>
                <a:pt x="236710" y="887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0F3EF-5CAE-4498-A69D-54297F0EB040}">
      <dsp:nvSpPr>
        <dsp:cNvPr id="0" name=""/>
        <dsp:cNvSpPr/>
      </dsp:nvSpPr>
      <dsp:spPr>
        <a:xfrm>
          <a:off x="1460900" y="1479926"/>
          <a:ext cx="1893680" cy="1183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Одинаковое направление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495565" y="1514591"/>
        <a:ext cx="1824350" cy="1114220"/>
      </dsp:txXfrm>
    </dsp:sp>
    <dsp:sp modelId="{B5734311-B6F6-4284-ACDE-8BCEF98CB807}">
      <dsp:nvSpPr>
        <dsp:cNvPr id="0" name=""/>
        <dsp:cNvSpPr/>
      </dsp:nvSpPr>
      <dsp:spPr>
        <a:xfrm>
          <a:off x="1224190" y="1184039"/>
          <a:ext cx="236710" cy="2367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589"/>
              </a:lnTo>
              <a:lnTo>
                <a:pt x="236710" y="23675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CC199-9E2B-40C0-9031-1EDE027D725F}">
      <dsp:nvSpPr>
        <dsp:cNvPr id="0" name=""/>
        <dsp:cNvSpPr/>
      </dsp:nvSpPr>
      <dsp:spPr>
        <a:xfrm>
          <a:off x="1460900" y="2959853"/>
          <a:ext cx="1893680" cy="1183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Запись: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495565" y="2994518"/>
        <a:ext cx="1824350" cy="1114220"/>
      </dsp:txXfrm>
    </dsp:sp>
    <dsp:sp modelId="{3668EA9A-404F-439E-A429-E82DF46C71A2}">
      <dsp:nvSpPr>
        <dsp:cNvPr id="0" name=""/>
        <dsp:cNvSpPr/>
      </dsp:nvSpPr>
      <dsp:spPr>
        <a:xfrm>
          <a:off x="3946356" y="488"/>
          <a:ext cx="2367100" cy="1183550"/>
        </a:xfrm>
        <a:prstGeom prst="roundRect">
          <a:avLst>
            <a:gd name="adj" fmla="val 10000"/>
          </a:avLst>
        </a:prstGeom>
        <a:solidFill>
          <a:srgbClr val="DB83C8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Противоположно-направленные</a:t>
          </a:r>
          <a:endParaRPr lang="ru-RU" sz="1900" b="1" i="1" kern="1200" dirty="0"/>
        </a:p>
      </dsp:txBody>
      <dsp:txXfrm>
        <a:off x="3981021" y="35153"/>
        <a:ext cx="2297770" cy="1114220"/>
      </dsp:txXfrm>
    </dsp:sp>
    <dsp:sp modelId="{51A06CF8-5983-4735-8E2C-74AD0B02B8FB}">
      <dsp:nvSpPr>
        <dsp:cNvPr id="0" name=""/>
        <dsp:cNvSpPr/>
      </dsp:nvSpPr>
      <dsp:spPr>
        <a:xfrm>
          <a:off x="4183066" y="1184039"/>
          <a:ext cx="236710" cy="887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662"/>
              </a:lnTo>
              <a:lnTo>
                <a:pt x="236710" y="887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EC218-24E2-4635-8727-F08F9A4E8A74}">
      <dsp:nvSpPr>
        <dsp:cNvPr id="0" name=""/>
        <dsp:cNvSpPr/>
      </dsp:nvSpPr>
      <dsp:spPr>
        <a:xfrm>
          <a:off x="4419776" y="1479926"/>
          <a:ext cx="1893680" cy="1183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Противоположное направление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454441" y="1514591"/>
        <a:ext cx="1824350" cy="1114220"/>
      </dsp:txXfrm>
    </dsp:sp>
    <dsp:sp modelId="{A4B5346A-1873-402E-B911-F520FA9591D9}">
      <dsp:nvSpPr>
        <dsp:cNvPr id="0" name=""/>
        <dsp:cNvSpPr/>
      </dsp:nvSpPr>
      <dsp:spPr>
        <a:xfrm>
          <a:off x="4183066" y="1184039"/>
          <a:ext cx="248602" cy="2302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100"/>
              </a:lnTo>
              <a:lnTo>
                <a:pt x="248602" y="23021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F26C9-3515-4766-A539-3CE0B72D965C}">
      <dsp:nvSpPr>
        <dsp:cNvPr id="0" name=""/>
        <dsp:cNvSpPr/>
      </dsp:nvSpPr>
      <dsp:spPr>
        <a:xfrm>
          <a:off x="4431669" y="2894364"/>
          <a:ext cx="1893680" cy="1183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Запись: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466334" y="2929029"/>
        <a:ext cx="1824350" cy="1114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8.wmf"/><Relationship Id="rId7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3E0E8-DFFD-4390-BFA8-F4D1F5AAFC1F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DCA28-A097-4105-B9C7-AFC9F5F3A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CA28-A097-4105-B9C7-AFC9F5F3A92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CA28-A097-4105-B9C7-AFC9F5F3A92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CA28-A097-4105-B9C7-AFC9F5F3A92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CA28-A097-4105-B9C7-AFC9F5F3A927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CA28-A097-4105-B9C7-AFC9F5F3A927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097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81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85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3445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1564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38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793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65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43810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30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385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0715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085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41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8275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1676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04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5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5504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967695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92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1117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07159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0857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41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8275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16762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531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55048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96769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92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11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4000">
              <a:srgbClr val="DA84CA">
                <a:alpha val="70000"/>
              </a:srgbClr>
            </a:gs>
            <a:gs pos="10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97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68000">
              <a:srgbClr val="F1DBEB">
                <a:alpha val="74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53B36-E5DB-4632-9C4E-8688432B1AFB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4000">
              <a:srgbClr val="DA84CA">
                <a:alpha val="70000"/>
              </a:srgbClr>
            </a:gs>
            <a:gs pos="10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97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68000">
              <a:srgbClr val="F1DBEB">
                <a:alpha val="74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5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4000">
              <a:srgbClr val="DA84CA">
                <a:alpha val="70000"/>
              </a:srgbClr>
            </a:gs>
            <a:gs pos="10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97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68000">
              <a:srgbClr val="F1DBEB">
                <a:alpha val="74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4000">
              <a:srgbClr val="DA84CA">
                <a:alpha val="70000"/>
              </a:srgbClr>
            </a:gs>
            <a:gs pos="10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97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100000">
              <a:schemeClr val="bg1">
                <a:tint val="95000"/>
                <a:satMod val="200000"/>
                <a:alpha val="0"/>
              </a:schemeClr>
            </a:gs>
            <a:gs pos="68000">
              <a:srgbClr val="F1DBEB">
                <a:alpha val="74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53B36-E5DB-4632-9C4E-8688432B1AFB}" type="datetimeFigureOut">
              <a:rPr lang="ru-RU" smtClean="0">
                <a:solidFill>
                  <a:srgbClr val="696464"/>
                </a:solidFill>
              </a:rPr>
              <a:pPr/>
              <a:t>30.11.2012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24C466-4BB8-4227-8C90-92CB0C455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2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1.wmf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1.wmf"/><Relationship Id="rId5" Type="http://schemas.openxmlformats.org/officeDocument/2006/relationships/diagramQuickStyle" Target="../diagrams/quickStyle2.xml"/><Relationship Id="rId10" Type="http://schemas.openxmlformats.org/officeDocument/2006/relationships/oleObject" Target="../embeddings/oleObject8.bin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gi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j02339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349500" cy="17732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000372"/>
            <a:ext cx="8501122" cy="3143272"/>
          </a:xfrm>
        </p:spPr>
        <p:txBody>
          <a:bodyPr>
            <a:noAutofit/>
          </a:bodyPr>
          <a:lstStyle/>
          <a:p>
            <a:pPr algn="ctr"/>
            <a:endParaRPr lang="ru-RU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Бирюлина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Е.В.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8072494" cy="216024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      </a:t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Презентацию подготовила преподаватель </a:t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ГБОУ НПО ПЛ-32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г.Почепа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3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20062" cy="9286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Направление вектора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142984"/>
          <a:ext cx="730093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71670" y="3500438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714612" y="3571876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786446" y="3571876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6429388" y="357187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072198" y="5429264"/>
          <a:ext cx="121444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Формула" r:id="rId10" imgW="469800" imgH="215640" progId="Equation.3">
                  <p:embed/>
                </p:oleObj>
              </mc:Choice>
              <mc:Fallback>
                <p:oleObj name="Формула" r:id="rId10" imgW="4698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5429264"/>
                        <a:ext cx="121444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357422" y="5500702"/>
          <a:ext cx="12144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Формула" r:id="rId12" imgW="469800" imgH="215640" progId="Equation.3">
                  <p:embed/>
                </p:oleObj>
              </mc:Choice>
              <mc:Fallback>
                <p:oleObj name="Формула" r:id="rId12" imgW="46980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500702"/>
                        <a:ext cx="1214437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>
            <a:off x="2428860" y="421481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214546" y="42148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00760" y="4214818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Program Files\Open Math 2.6. Stereometry\content\javagifs\63229915636146-1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285860"/>
            <a:ext cx="749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C:\Program Files\Open Math 2.6. Stereometry\content\chapter9\section\paragraph1\images\0900102.jpg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6929486" cy="5500726"/>
          </a:xfrm>
          <a:prstGeom prst="rect">
            <a:avLst/>
          </a:prstGeom>
          <a:solidFill>
            <a:srgbClr val="F1DBEB"/>
          </a:solidFill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4" y="214290"/>
            <a:ext cx="84296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1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Назовите одинаково -  и  противоположно - направленные векторы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C:\Program Files\Open Math 2.6. Stereometry\content\javagifs\63229915636156-1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1785926"/>
            <a:ext cx="774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Program Files\Open Math 2.6. Stereometry\content\javagifs\63229915636166-18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2285992"/>
            <a:ext cx="749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Program Files\Open Math 2.6. Stereometry\content\javagifs\63229915636176-19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2857496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500958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062" cy="9286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ambria" pitchFamily="18" charset="0"/>
              </a:rPr>
              <a:t>  Направление вектора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ambr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142984"/>
          <a:ext cx="7300938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571736" y="3143248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143240" y="3214686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572132" y="3143248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6143636" y="3143248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715008" y="4572008"/>
          <a:ext cx="121444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Формула" r:id="rId10" imgW="469800" imgH="215640" progId="Equation.3">
                  <p:embed/>
                </p:oleObj>
              </mc:Choice>
              <mc:Fallback>
                <p:oleObj name="Формула" r:id="rId10" imgW="4698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572008"/>
                        <a:ext cx="121444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714612" y="4643446"/>
          <a:ext cx="12144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Формула" r:id="rId12" imgW="469800" imgH="215640" progId="Equation.3">
                  <p:embed/>
                </p:oleObj>
              </mc:Choice>
              <mc:Fallback>
                <p:oleObj name="Формула" r:id="rId12" imgW="4698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643446"/>
                        <a:ext cx="1214437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>
            <a:off x="2714612" y="364331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71736" y="364331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643570" y="3643314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14678" y="5286388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5500694" y="5214950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71867" y="5857892"/>
            <a:ext cx="278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Коллинеарные векторы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708A65-8A62-4153-9E0F-7642D17FF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2708A65-8A62-4153-9E0F-7642D17FF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68EA9A-404F-439E-A429-E82DF46C7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3668EA9A-404F-439E-A429-E82DF46C7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0ABD88-9723-44D7-80D7-C7AB040D3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630ABD88-9723-44D7-80D7-C7AB040D3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40F3EF-5CAE-4498-A69D-54297F0EB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D40F3EF-5CAE-4498-A69D-54297F0EB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734311-B6F6-4284-ACDE-8BCEF98CB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B5734311-B6F6-4284-ACDE-8BCEF98CB8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5CC199-9E2B-40C0-9031-1EDE027D7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35CC199-9E2B-40C0-9031-1EDE027D7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A06CF8-5983-4735-8E2C-74AD0B02B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51A06CF8-5983-4735-8E2C-74AD0B02B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3EC218-24E2-4635-8727-F08F9A4E8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4D3EC218-24E2-4635-8727-F08F9A4E8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B5346A-1873-402E-B911-F520FA959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A4B5346A-1873-402E-B911-F520FA959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CF26C9-3515-4766-A539-3CE0B72D9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11CF26C9-3515-4766-A539-3CE0B72D9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032976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 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Абсолютная величина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                   (модуль)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           </a:t>
            </a:r>
            <a:endParaRPr lang="ru-RU" sz="4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285992"/>
            <a:ext cx="8329642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-  </a:t>
            </a:r>
            <a:r>
              <a:rPr lang="ru-RU" sz="4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это длина отрезка,             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     изображающего вектор.</a:t>
            </a:r>
            <a:endParaRPr lang="ru-RU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Запись:</a:t>
            </a:r>
            <a:r>
              <a:rPr lang="ru-RU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marL="176213" indent="-176213">
              <a:buNone/>
            </a:pPr>
            <a:endParaRPr lang="ru-RU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00298" y="4500569"/>
          <a:ext cx="1738325" cy="120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Формула" r:id="rId4" imgW="177480" imgH="253800" progId="Equation.3">
                  <p:embed/>
                </p:oleObj>
              </mc:Choice>
              <mc:Fallback>
                <p:oleObj name="Формула" r:id="rId4" imgW="1774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500569"/>
                        <a:ext cx="1738325" cy="120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285749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450057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Абсолютная  величина     </a:t>
            </a:r>
          </a:p>
          <a:p>
            <a:r>
              <a:rPr lang="ru-RU" b="1" dirty="0" smtClean="0"/>
              <a:t>           нулевого вектора:</a:t>
            </a:r>
            <a:endParaRPr lang="ru-RU" b="1" dirty="0"/>
          </a:p>
        </p:txBody>
      </p:sp>
      <p:pic>
        <p:nvPicPr>
          <p:cNvPr id="9" name="Рисунок 8" descr="C:\Program Files\Open Math 2.6. Stereometry\content\javagifs\63229915635856-7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5286388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14290"/>
            <a:ext cx="6048672" cy="9286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ea typeface="Cambria Math" pitchFamily="18" charset="0"/>
              </a:rPr>
              <a:t>Равные векторы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7915276" cy="4572000"/>
          </a:xfrm>
        </p:spPr>
        <p:txBody>
          <a:bodyPr/>
          <a:lstStyle/>
          <a:p>
            <a:pPr marL="176213" indent="-176213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- это векторы, которые одинаково направленны(</a:t>
            </a:r>
            <a:r>
              <a:rPr lang="ru-RU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сонаправленные</a:t>
            </a:r>
            <a: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и имеют равные длины.</a:t>
            </a:r>
          </a:p>
          <a:p>
            <a:pPr marL="176213" indent="-176213">
              <a:buNone/>
            </a:pPr>
            <a:r>
              <a:rPr lang="ru-RU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Запись:</a:t>
            </a:r>
            <a:r>
              <a:rPr lang="ru-RU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714348" y="3929066"/>
          <a:ext cx="7572428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Формула" r:id="rId3" imgW="1955520" imgH="304560" progId="Equation.3">
                  <p:embed/>
                </p:oleObj>
              </mc:Choice>
              <mc:Fallback>
                <p:oleObj name="Формула" r:id="rId3" imgW="195552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929066"/>
                        <a:ext cx="7572428" cy="1571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910538" cy="7143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ТАБЛИЦА       «Векторы  в  пространстве»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0417883"/>
              </p:ext>
            </p:extLst>
          </p:nvPr>
        </p:nvGraphicFramePr>
        <p:xfrm>
          <a:off x="395537" y="908720"/>
          <a:ext cx="8496942" cy="56293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32314"/>
                <a:gridCol w="2832314"/>
                <a:gridCol w="2832314"/>
              </a:tblGrid>
              <a:tr h="4863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определения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Формулировка определения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Запись</a:t>
                      </a:r>
                      <a:endParaRPr lang="ru-RU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Направленный отрезок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Нулевой вектор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Вектор, у которого начало совпадает с концом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943312"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Одинаково-направленные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сонаправленные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Одинаковое направление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94331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Противоположно-направленные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Противоположное направление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Коллинеарные векторы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это ненулевые векторы, которые лежат на одной прямой или на параллельных прямых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Сонаправленные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Против.-направлен.  </a:t>
                      </a:r>
                      <a:endParaRPr lang="ru-RU" sz="1400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Абсолютная величина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Длина отрезка, изображающего вектор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Равные векторы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Векторы, которые</a:t>
                      </a:r>
                      <a:r>
                        <a:rPr lang="ru-RU" sz="1400" baseline="0" dirty="0" smtClean="0"/>
                        <a:t> одинаково направленны и имеют равные длины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33200"/>
              </p:ext>
            </p:extLst>
          </p:nvPr>
        </p:nvGraphicFramePr>
        <p:xfrm>
          <a:off x="6300192" y="2132856"/>
          <a:ext cx="2076918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3" name="Формула" r:id="rId3" imgW="1091726" imgH="241195" progId="Equation.3">
                  <p:embed/>
                </p:oleObj>
              </mc:Choice>
              <mc:Fallback>
                <p:oleObj name="Формула" r:id="rId3" imgW="1091726" imgH="241195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132856"/>
                        <a:ext cx="2076918" cy="36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932726"/>
              </p:ext>
            </p:extLst>
          </p:nvPr>
        </p:nvGraphicFramePr>
        <p:xfrm>
          <a:off x="7020272" y="1628800"/>
          <a:ext cx="462858" cy="40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Формула" r:id="rId5" imgW="126780" imgH="215526" progId="Equation.3">
                  <p:embed/>
                </p:oleObj>
              </mc:Choice>
              <mc:Fallback>
                <p:oleObj name="Формула" r:id="rId5" imgW="126780" imgH="215526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628800"/>
                        <a:ext cx="462858" cy="408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677375"/>
              </p:ext>
            </p:extLst>
          </p:nvPr>
        </p:nvGraphicFramePr>
        <p:xfrm>
          <a:off x="7020272" y="5301208"/>
          <a:ext cx="676072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5" name="Формула" r:id="rId7" imgW="177569" imgH="253670" progId="Equation.3">
                  <p:embed/>
                </p:oleObj>
              </mc:Choice>
              <mc:Fallback>
                <p:oleObj name="Формула" r:id="rId7" imgW="177569" imgH="25367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301208"/>
                        <a:ext cx="676072" cy="46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49228"/>
              </p:ext>
            </p:extLst>
          </p:nvPr>
        </p:nvGraphicFramePr>
        <p:xfrm>
          <a:off x="6372200" y="5949280"/>
          <a:ext cx="2376000" cy="493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6" name="Формула" r:id="rId9" imgW="1954951" imgH="304668" progId="Equation.3">
                  <p:embed/>
                </p:oleObj>
              </mc:Choice>
              <mc:Fallback>
                <p:oleObj name="Формула" r:id="rId9" imgW="1954951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5949280"/>
                        <a:ext cx="2376000" cy="493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701360"/>
              </p:ext>
            </p:extLst>
          </p:nvPr>
        </p:nvGraphicFramePr>
        <p:xfrm>
          <a:off x="6948264" y="2852936"/>
          <a:ext cx="8016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7" name="Формула" r:id="rId11" imgW="660240" imgH="215640" progId="Equation.3">
                  <p:embed/>
                </p:oleObj>
              </mc:Choice>
              <mc:Fallback>
                <p:oleObj name="Формула" r:id="rId11" imgW="660240" imgH="2156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852936"/>
                        <a:ext cx="8016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204482"/>
              </p:ext>
            </p:extLst>
          </p:nvPr>
        </p:nvGraphicFramePr>
        <p:xfrm>
          <a:off x="7092280" y="3861048"/>
          <a:ext cx="6635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8" name="Формула" r:id="rId13" imgW="545760" imgH="215640" progId="Equation.3">
                  <p:embed/>
                </p:oleObj>
              </mc:Choice>
              <mc:Fallback>
                <p:oleObj name="Формула" r:id="rId13" imgW="545760" imgH="2156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3861048"/>
                        <a:ext cx="6635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216887"/>
              </p:ext>
            </p:extLst>
          </p:nvPr>
        </p:nvGraphicFramePr>
        <p:xfrm>
          <a:off x="7596336" y="4581128"/>
          <a:ext cx="8016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9" name="Формула" r:id="rId15" imgW="660240" imgH="215640" progId="Equation.3">
                  <p:embed/>
                </p:oleObj>
              </mc:Choice>
              <mc:Fallback>
                <p:oleObj name="Формула" r:id="rId15" imgW="660240" imgH="2156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4581128"/>
                        <a:ext cx="8016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787371"/>
              </p:ext>
            </p:extLst>
          </p:nvPr>
        </p:nvGraphicFramePr>
        <p:xfrm>
          <a:off x="7956376" y="4869160"/>
          <a:ext cx="6635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Формула" r:id="rId17" imgW="545760" imgH="215640" progId="Equation.3">
                  <p:embed/>
                </p:oleObj>
              </mc:Choice>
              <mc:Fallback>
                <p:oleObj name="Формула" r:id="rId17" imgW="545760" imgH="21564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4869160"/>
                        <a:ext cx="6635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6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j02339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349500" cy="17732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53" y="692696"/>
            <a:ext cx="8072494" cy="5328592"/>
          </a:xfrm>
        </p:spPr>
        <p:txBody>
          <a:bodyPr>
            <a:noAutofit/>
          </a:bodyPr>
          <a:lstStyle/>
          <a:p>
            <a:pPr algn="l"/>
            <a:r>
              <a:rPr lang="ru-RU" sz="8000" dirty="0" smtClean="0">
                <a:solidFill>
                  <a:srgbClr val="C00000"/>
                </a:solidFill>
              </a:rPr>
              <a:t>      </a:t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>   </a:t>
            </a:r>
            <a:r>
              <a:rPr lang="ru-RU" sz="5400" b="1" dirty="0" smtClean="0">
                <a:solidFill>
                  <a:schemeClr val="tx1"/>
                </a:solidFill>
              </a:rPr>
              <a:t>Домашнее задание:</a:t>
            </a:r>
            <a:r>
              <a:rPr lang="ru-RU" sz="5400" b="1" dirty="0">
                <a:solidFill>
                  <a:schemeClr val="tx1"/>
                </a:solidFill>
              </a:rPr>
              <a:t/>
            </a:r>
            <a:br>
              <a:rPr lang="ru-RU" sz="5400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•	§ 4, п.35 с.54.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•	таблица, сделанная на уроке.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•	прочитать п.36, разобрать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задачи </a:t>
            </a:r>
            <a:r>
              <a:rPr lang="ru-RU" b="1" dirty="0">
                <a:solidFill>
                  <a:schemeClr val="tx1"/>
                </a:solidFill>
              </a:rPr>
              <a:t>в этом пункте.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j02339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349500" cy="17732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39" y="2132856"/>
            <a:ext cx="8501122" cy="314327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8072494" cy="285752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      </a:t>
            </a:r>
            <a:br>
              <a:rPr lang="ru-RU" sz="8000" dirty="0" smtClean="0">
                <a:solidFill>
                  <a:srgbClr val="C00000"/>
                </a:solidFill>
              </a:rPr>
            </a:b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j02339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349500" cy="17732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000372"/>
            <a:ext cx="8501122" cy="314327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Векторы в пространстве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8072494" cy="285752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      </a:t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    урока: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910538" cy="7143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ТАБЛИЦА       «Векторы  в  пространстве»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0173763"/>
              </p:ext>
            </p:extLst>
          </p:nvPr>
        </p:nvGraphicFramePr>
        <p:xfrm>
          <a:off x="755576" y="908720"/>
          <a:ext cx="7858179" cy="57071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19393"/>
                <a:gridCol w="2619393"/>
                <a:gridCol w="2619393"/>
              </a:tblGrid>
              <a:tr h="48638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Название определения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Формулировка определения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Запись</a:t>
                      </a:r>
                      <a:endParaRPr lang="ru-RU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Нулевой вектор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3312"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Одинаково-направленные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сонаправленные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331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Противоположно-направленные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Коллинеарные векторы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Абсолютная величина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Равные векторы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141" y="476672"/>
            <a:ext cx="4357718" cy="78581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движения тела</a:t>
            </a:r>
          </a:p>
          <a:p>
            <a:pPr>
              <a:buNone/>
            </a:pPr>
            <a:r>
              <a:rPr lang="ru-RU" sz="2800" b="1" dirty="0" smtClean="0"/>
              <a:t>                             </a:t>
            </a:r>
            <a:endParaRPr lang="ru-RU" sz="2800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50"/>
            <a:ext cx="7858180" cy="364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777186" cy="100967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ЭЛЕКТРОТЕХНИКА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001056" cy="4733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заряженных частиц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в магнитном поле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778674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7" y="500043"/>
            <a:ext cx="5214973" cy="186204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Вектор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357430"/>
            <a:ext cx="7643866" cy="341632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</a:p>
          <a:p>
            <a:pPr algn="ctr"/>
            <a:endParaRPr lang="ru-RU" sz="2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ru-RU" sz="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7200" b="1" cap="none" spc="100" dirty="0" smtClean="0">
                <a:ln w="18000">
                  <a:solidFill>
                    <a:schemeClr val="tx1">
                      <a:lumMod val="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-направленный</a:t>
            </a:r>
          </a:p>
          <a:p>
            <a:pPr algn="ctr"/>
            <a:endParaRPr lang="ru-RU" sz="1600" b="1" spc="100" dirty="0" smtClean="0">
              <a:ln w="18000">
                <a:solidFill>
                  <a:schemeClr val="tx1">
                    <a:lumMod val="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endParaRPr lang="ru-RU" sz="1600" b="1" spc="100" dirty="0">
              <a:ln w="18000">
                <a:solidFill>
                  <a:schemeClr val="tx1">
                    <a:lumMod val="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ru-RU" sz="7200" b="1" spc="100" dirty="0" smtClean="0">
                <a:ln w="18000">
                  <a:solidFill>
                    <a:schemeClr val="tx1">
                      <a:lumMod val="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отрезок</a:t>
            </a:r>
            <a:endParaRPr lang="ru-RU" sz="4800" b="1" cap="none" spc="100" dirty="0">
              <a:ln w="18000">
                <a:solidFill>
                  <a:schemeClr val="tx1">
                    <a:lumMod val="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Program Files\Open Math 2.6. Stereometry\content\chapter9\section\paragraph1\images\09001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285992"/>
            <a:ext cx="55721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1124744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Обозначение вектора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214422"/>
            <a:ext cx="8043890" cy="50530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            </a:t>
            </a:r>
            <a:r>
              <a:rPr lang="ru-RU" sz="3300" b="1" dirty="0" smtClean="0">
                <a:solidFill>
                  <a:schemeClr val="tx1"/>
                </a:solidFill>
              </a:rPr>
              <a:t>На  рисунках  направление  вектора  обозначается </a:t>
            </a:r>
            <a:r>
              <a:rPr lang="ru-RU" sz="3300" b="1" dirty="0" smtClean="0">
                <a:solidFill>
                  <a:srgbClr val="00B0F0"/>
                </a:solidFill>
              </a:rPr>
              <a:t>стрелкой</a:t>
            </a:r>
            <a:r>
              <a:rPr lang="ru-RU" sz="3300" dirty="0" smtClean="0">
                <a:solidFill>
                  <a:srgbClr val="00B0F0"/>
                </a:solidFill>
              </a:rPr>
              <a:t> </a:t>
            </a:r>
            <a:r>
              <a:rPr lang="ru-RU" sz="3300" dirty="0" smtClean="0"/>
              <a:t> </a:t>
            </a:r>
            <a:r>
              <a:rPr lang="ru-RU" sz="3300" b="1" dirty="0" smtClean="0">
                <a:solidFill>
                  <a:schemeClr val="tx1"/>
                </a:solidFill>
              </a:rPr>
              <a:t>от  начала  к  концу</a:t>
            </a:r>
            <a:r>
              <a:rPr lang="ru-RU" sz="3300" dirty="0" smtClean="0"/>
              <a:t>.</a:t>
            </a:r>
            <a:endParaRPr lang="ru-RU" sz="3500" dirty="0" smtClean="0"/>
          </a:p>
          <a:p>
            <a:pPr>
              <a:buNone/>
            </a:pP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</a:p>
          <a:p>
            <a:pPr>
              <a:buNone/>
            </a:pPr>
            <a:r>
              <a:rPr lang="ru-RU" sz="2200" dirty="0" smtClean="0">
                <a:solidFill>
                  <a:schemeClr val="bg1">
                    <a:lumMod val="95000"/>
                  </a:schemeClr>
                </a:solidFill>
              </a:rPr>
              <a:t>                         рис. 1</a:t>
            </a:r>
          </a:p>
          <a:p>
            <a:pPr algn="ctr"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300" b="1" dirty="0" smtClean="0">
                <a:solidFill>
                  <a:srgbClr val="00B0F0"/>
                </a:solidFill>
              </a:rPr>
              <a:t>Запись: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</a:t>
            </a: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928926" y="5429264"/>
          <a:ext cx="535785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1091880" imgH="241200" progId="Equation.3">
                  <p:embed/>
                </p:oleObj>
              </mc:Choice>
              <mc:Fallback>
                <p:oleObj name="Формула" r:id="rId4" imgW="10918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5429264"/>
                        <a:ext cx="535785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Cambria Math" pitchFamily="18" charset="0"/>
              </a:rPr>
              <a:t>Нулевой вектор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- это вектор, у которого начало совпадает с концом</a:t>
            </a:r>
            <a:r>
              <a:rPr lang="ru-RU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                 Запись:</a:t>
            </a:r>
            <a:r>
              <a:rPr lang="ru-RU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endParaRPr lang="ru-RU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143240" y="1857364"/>
          <a:ext cx="857256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Формула" r:id="rId3" imgW="126720" imgH="215640" progId="Equation.3">
                  <p:embed/>
                </p:oleObj>
              </mc:Choice>
              <mc:Fallback>
                <p:oleObj name="Формула" r:id="rId3" imgW="1267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857364"/>
                        <a:ext cx="857256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 descr="C:\Program Files\Open Math 2.6. Stereometry\content\chapter9\section\paragraph1\images\090010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071810"/>
            <a:ext cx="3810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57752" y="3357562"/>
            <a:ext cx="420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Вывод : </a:t>
            </a:r>
            <a:r>
              <a:rPr lang="ru-RU" sz="20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любая точка 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плоскости – </a:t>
            </a:r>
          </a:p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         это нулевой вектор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78581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Направление тока в проводнике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3"/>
          <a:srcRect l="8064" t="3473"/>
          <a:stretch>
            <a:fillRect/>
          </a:stretch>
        </p:blipFill>
        <p:spPr bwMode="auto">
          <a:xfrm>
            <a:off x="857224" y="1142984"/>
            <a:ext cx="264320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5500694" y="2143116"/>
          <a:ext cx="2786082" cy="392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PHOTO-PAINT" r:id="rId4" imgW="1371429" imgH="3390476" progId="CorelPhotoPaint.Image.12">
                  <p:embed/>
                </p:oleObj>
              </mc:Choice>
              <mc:Fallback>
                <p:oleObj name="PHOTO-PAINT" r:id="rId4" imgW="1371429" imgH="3390476" progId="CorelPhotoPaint.Imag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143116"/>
                        <a:ext cx="2786082" cy="3929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357826"/>
            <a:ext cx="4055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Ток течет в одном направление</a:t>
            </a:r>
          </a:p>
          <a:p>
            <a:r>
              <a:rPr lang="ru-RU" b="1" dirty="0" smtClean="0">
                <a:sym typeface="Symbol"/>
              </a:rPr>
              <a:t> пластины притягиваются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6248" y="1142985"/>
            <a:ext cx="4643470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Ток течет в против- </a:t>
            </a:r>
            <a:r>
              <a:rPr lang="ru-RU" b="1" dirty="0" err="1" smtClean="0"/>
              <a:t>ых</a:t>
            </a:r>
            <a:r>
              <a:rPr lang="ru-RU" b="1" dirty="0" smtClean="0"/>
              <a:t>  направлениях</a:t>
            </a:r>
          </a:p>
          <a:p>
            <a:r>
              <a:rPr lang="ru-RU" b="1" dirty="0" smtClean="0"/>
              <a:t>       </a:t>
            </a:r>
            <a:r>
              <a:rPr lang="ru-RU" b="1" dirty="0" smtClean="0">
                <a:sym typeface="Symbol"/>
              </a:rPr>
              <a:t> пластины отталкиваются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702</TotalTime>
  <Words>290</Words>
  <Application>Microsoft Office PowerPoint</Application>
  <PresentationFormat>Экран (4:3)</PresentationFormat>
  <Paragraphs>128</Paragraphs>
  <Slides>17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Справедливость</vt:lpstr>
      <vt:lpstr>1_Справедливость</vt:lpstr>
      <vt:lpstr>2_Справедливость</vt:lpstr>
      <vt:lpstr>3_Справедливость</vt:lpstr>
      <vt:lpstr>Формула</vt:lpstr>
      <vt:lpstr>PHOTO-PAINT</vt:lpstr>
      <vt:lpstr>       Презентацию подготовила преподаватель  ГБОУ НПО ПЛ-32 г.Почепа   </vt:lpstr>
      <vt:lpstr>       Тема    урока: </vt:lpstr>
      <vt:lpstr>ТАБЛИЦА       «Векторы  в  пространстве»</vt:lpstr>
      <vt:lpstr>ФИЗИКА</vt:lpstr>
      <vt:lpstr>ЭЛЕКТРОТЕХНИКА</vt:lpstr>
      <vt:lpstr>Презентация PowerPoint</vt:lpstr>
      <vt:lpstr>  Обозначение вектора</vt:lpstr>
      <vt:lpstr>Нулевой вектор</vt:lpstr>
      <vt:lpstr>Направление тока в проводнике</vt:lpstr>
      <vt:lpstr>  Направление вектора</vt:lpstr>
      <vt:lpstr>Презентация PowerPoint</vt:lpstr>
      <vt:lpstr>  Направление вектора</vt:lpstr>
      <vt:lpstr>                                                   Абсолютная величина                     (модуль)             </vt:lpstr>
      <vt:lpstr>Равные векторы</vt:lpstr>
      <vt:lpstr>ТАБЛИЦА       «Векторы  в  пространстве»</vt:lpstr>
      <vt:lpstr>          Домашнее задание: • § 4, п.35 с.54. • таблица, сделанная на уроке. • прочитать п.36, разобрать          задачи в этом пункте.  </vt:lpstr>
      <vt:lpstr>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</dc:title>
  <dc:creator>борщевская</dc:creator>
  <cp:lastModifiedBy>Admin</cp:lastModifiedBy>
  <cp:revision>75</cp:revision>
  <dcterms:created xsi:type="dcterms:W3CDTF">2008-10-06T13:00:07Z</dcterms:created>
  <dcterms:modified xsi:type="dcterms:W3CDTF">2012-11-30T18:57:01Z</dcterms:modified>
</cp:coreProperties>
</file>