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68" r:id="rId13"/>
    <p:sldId id="269" r:id="rId14"/>
    <p:sldId id="270" r:id="rId15"/>
    <p:sldId id="267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39" autoAdjust="0"/>
  </p:normalViewPr>
  <p:slideViewPr>
    <p:cSldViewPr>
      <p:cViewPr varScale="1">
        <p:scale>
          <a:sx n="107" d="100"/>
          <a:sy n="107" d="100"/>
        </p:scale>
        <p:origin x="-96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262FE-B7BD-46DC-9FA4-0BA893D230FE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B26FF-6763-4B43-AFEF-CC43C6F0E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B26FF-6763-4B43-AFEF-CC43C6F0ECB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530-D576-4168-A6A1-84BBFCFDFF69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2D27-5283-46F3-9DF2-23A0F690B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530-D576-4168-A6A1-84BBFCFDFF69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2D27-5283-46F3-9DF2-23A0F690B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530-D576-4168-A6A1-84BBFCFDFF69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2D27-5283-46F3-9DF2-23A0F690B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530-D576-4168-A6A1-84BBFCFDFF69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2D27-5283-46F3-9DF2-23A0F690B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530-D576-4168-A6A1-84BBFCFDFF69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2D27-5283-46F3-9DF2-23A0F690B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530-D576-4168-A6A1-84BBFCFDFF69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2D27-5283-46F3-9DF2-23A0F690B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530-D576-4168-A6A1-84BBFCFDFF69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2D27-5283-46F3-9DF2-23A0F690B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530-D576-4168-A6A1-84BBFCFDFF69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2D27-5283-46F3-9DF2-23A0F690B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530-D576-4168-A6A1-84BBFCFDFF69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2D27-5283-46F3-9DF2-23A0F690B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530-D576-4168-A6A1-84BBFCFDFF69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2D27-5283-46F3-9DF2-23A0F690B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530-D576-4168-A6A1-84BBFCFDFF69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C02D27-5283-46F3-9DF2-23A0F690B6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80E530-D576-4168-A6A1-84BBFCFDFF69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C02D27-5283-46F3-9DF2-23A0F690B61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5820" y="518815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Урок русского языка</a:t>
            </a:r>
            <a:b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 2 класс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Андрей\Desktop\шко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4536504" cy="451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0448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8"/>
            <a:ext cx="2185974" cy="17525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1214422"/>
            <a:ext cx="27146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</a:rPr>
              <a:t>нос</a:t>
            </a:r>
            <a:endParaRPr lang="ru-RU" sz="6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1142984"/>
            <a:ext cx="2928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</a:rPr>
              <a:t>рог</a:t>
            </a:r>
            <a:endParaRPr lang="ru-RU" sz="66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Admin\Рабочий стол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357562"/>
            <a:ext cx="3643339" cy="257176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ro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7562"/>
            <a:ext cx="419577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314" name="Picture 2" descr="C:\Documents and Settings\Admin\Рабочий стол\0_6fb60_7736a2ab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71612"/>
            <a:ext cx="6527821" cy="51243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357166"/>
            <a:ext cx="6572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</a:rPr>
              <a:t>нос</a:t>
            </a:r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r>
              <a:rPr lang="ru-RU" sz="8000" b="1" dirty="0" smtClean="0">
                <a:solidFill>
                  <a:srgbClr val="0070C0"/>
                </a:solidFill>
              </a:rPr>
              <a:t>рог</a:t>
            </a:r>
            <a:endParaRPr lang="ru-RU" sz="8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 descr="C:\Documents and Settings\Admin\Рабочий стол\a42ad9358f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522" y="2285992"/>
            <a:ext cx="7764478" cy="43796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785794"/>
            <a:ext cx="5429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70C0"/>
                </a:solidFill>
              </a:rPr>
              <a:t>сам</a:t>
            </a:r>
            <a:r>
              <a:rPr lang="ru-RU" sz="8800" b="1" dirty="0" smtClean="0">
                <a:solidFill>
                  <a:srgbClr val="FF0000"/>
                </a:solidFill>
              </a:rPr>
              <a:t>о</a:t>
            </a:r>
            <a:r>
              <a:rPr lang="ru-RU" sz="8800" b="1" dirty="0" smtClean="0">
                <a:solidFill>
                  <a:srgbClr val="0070C0"/>
                </a:solidFill>
              </a:rPr>
              <a:t>лёт</a:t>
            </a:r>
            <a:endParaRPr lang="ru-RU" sz="8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266" name="Picture 2" descr="C:\Documents and Settings\Admin\Рабочий стол\0008-009-Pyles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52575"/>
            <a:ext cx="4667250" cy="53054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357166"/>
            <a:ext cx="5786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</a:rPr>
              <a:t>пыл</a:t>
            </a:r>
            <a:r>
              <a:rPr lang="ru-RU" sz="8000" b="1" dirty="0" smtClean="0">
                <a:solidFill>
                  <a:srgbClr val="FF0000"/>
                </a:solidFill>
              </a:rPr>
              <a:t>е</a:t>
            </a:r>
            <a:r>
              <a:rPr lang="ru-RU" sz="8000" b="1" dirty="0" smtClean="0">
                <a:solidFill>
                  <a:srgbClr val="0070C0"/>
                </a:solidFill>
              </a:rPr>
              <a:t>сос</a:t>
            </a:r>
            <a:endParaRPr lang="ru-RU" sz="8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dirty="0" smtClean="0"/>
              <a:t> </a:t>
            </a:r>
            <a:r>
              <a:rPr lang="ru-RU" sz="8000" b="1" dirty="0" smtClean="0">
                <a:solidFill>
                  <a:srgbClr val="0070C0"/>
                </a:solidFill>
              </a:rPr>
              <a:t>земл</a:t>
            </a:r>
            <a:r>
              <a:rPr lang="ru-RU" sz="8000" b="1" dirty="0" smtClean="0">
                <a:solidFill>
                  <a:srgbClr val="FF0000"/>
                </a:solidFill>
              </a:rPr>
              <a:t>е</a:t>
            </a:r>
            <a:r>
              <a:rPr lang="ru-RU" sz="8000" b="1" dirty="0" smtClean="0">
                <a:solidFill>
                  <a:srgbClr val="0070C0"/>
                </a:solidFill>
              </a:rPr>
              <a:t>коп</a:t>
            </a:r>
            <a:endParaRPr lang="ru-RU" sz="8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290" name="Picture 2" descr="C:\Documents and Settings\Admin\Рабочий стол\9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000240"/>
            <a:ext cx="4714908" cy="4562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8" name="Picture 2" descr="C:\Documents and Settings\Admin\Рабочий стол\camovar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643050"/>
            <a:ext cx="2857500" cy="47434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428604"/>
            <a:ext cx="71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9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вар</a:t>
            </a:r>
            <a:r>
              <a:rPr lang="ru-RU" sz="8800" b="1" dirty="0" smtClean="0">
                <a:solidFill>
                  <a:srgbClr val="00B0F0"/>
                </a:solidFill>
              </a:rPr>
              <a:t> </a:t>
            </a:r>
            <a:endParaRPr lang="ru-RU" sz="8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338" name="Picture 2" descr="C:\Documents and Settings\Admin\Рабочий стол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185955"/>
            <a:ext cx="6429420" cy="46720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857232"/>
            <a:ext cx="5572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</a:rPr>
              <a:t>пар</a:t>
            </a:r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r>
              <a:rPr lang="ru-RU" sz="8000" b="1" dirty="0" smtClean="0">
                <a:solidFill>
                  <a:srgbClr val="0070C0"/>
                </a:solidFill>
              </a:rPr>
              <a:t>ход</a:t>
            </a:r>
            <a:endParaRPr lang="ru-RU" sz="8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0070C0"/>
                </a:solidFill>
              </a:rPr>
              <a:t>рыб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8000" dirty="0" smtClean="0">
                <a:solidFill>
                  <a:srgbClr val="0070C0"/>
                </a:solidFill>
              </a:rPr>
              <a:t>лов</a:t>
            </a:r>
            <a:endParaRPr lang="ru-RU" sz="8000" dirty="0">
              <a:solidFill>
                <a:srgbClr val="0070C0"/>
              </a:solidFill>
            </a:endParaRPr>
          </a:p>
        </p:txBody>
      </p:sp>
      <p:pic>
        <p:nvPicPr>
          <p:cNvPr id="15362" name="Picture 2" descr="C:\Documents and Settings\Admin\Рабочий стол\1302814006_august-10-piranha-fishing-nocal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643734" cy="498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</a:rPr>
              <a:t>снег</a:t>
            </a:r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r>
              <a:rPr lang="ru-RU" sz="8000" b="1" dirty="0" smtClean="0">
                <a:solidFill>
                  <a:srgbClr val="0070C0"/>
                </a:solidFill>
              </a:rPr>
              <a:t>ход</a:t>
            </a:r>
            <a:endParaRPr lang="ru-RU" sz="8000" b="1" dirty="0">
              <a:solidFill>
                <a:srgbClr val="0070C0"/>
              </a:solidFill>
            </a:endParaRPr>
          </a:p>
        </p:txBody>
      </p:sp>
      <p:pic>
        <p:nvPicPr>
          <p:cNvPr id="16386" name="Picture 2" descr="C:\Documents and Settings\Admin\Рабочий стол\0015-015-Snegokh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15875"/>
            <a:ext cx="7072362" cy="4013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7410" name="Picture 2" descr="C:\Documents and Settings\Admin\Рабочий стол\al6pinist-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650649"/>
            <a:ext cx="3643338" cy="52073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5984" y="500042"/>
            <a:ext cx="4643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</a:rPr>
              <a:t>скал</a:t>
            </a:r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r>
              <a:rPr lang="ru-RU" sz="8000" b="1" dirty="0" smtClean="0">
                <a:solidFill>
                  <a:srgbClr val="0070C0"/>
                </a:solidFill>
              </a:rPr>
              <a:t>лаз</a:t>
            </a:r>
            <a:endParaRPr lang="ru-RU" sz="8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6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</a:rPr>
              <a:t>сам</a:t>
            </a:r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r>
              <a:rPr lang="ru-RU" sz="8000" b="1" dirty="0" smtClean="0">
                <a:solidFill>
                  <a:srgbClr val="0070C0"/>
                </a:solidFill>
              </a:rPr>
              <a:t>кат</a:t>
            </a:r>
            <a:endParaRPr lang="ru-RU" sz="8000" b="1" dirty="0">
              <a:solidFill>
                <a:srgbClr val="0070C0"/>
              </a:solidFill>
            </a:endParaRPr>
          </a:p>
        </p:txBody>
      </p:sp>
      <p:pic>
        <p:nvPicPr>
          <p:cNvPr id="18434" name="Picture 2" descr="C:\Documents and Settings\Admin\Рабочий стол\36a8a6bdf5d530e625fcbeeac8e90c4b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68766"/>
            <a:ext cx="5072098" cy="5089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</a:rPr>
              <a:t>пеш</a:t>
            </a:r>
            <a:r>
              <a:rPr lang="ru-RU" sz="8000" b="1" dirty="0" smtClean="0">
                <a:solidFill>
                  <a:srgbClr val="FF0000"/>
                </a:solidFill>
              </a:rPr>
              <a:t>е</a:t>
            </a:r>
            <a:r>
              <a:rPr lang="ru-RU" sz="8000" b="1" dirty="0" smtClean="0">
                <a:solidFill>
                  <a:srgbClr val="0070C0"/>
                </a:solidFill>
              </a:rPr>
              <a:t>ход</a:t>
            </a:r>
            <a:endParaRPr lang="ru-RU" sz="8000" b="1" dirty="0">
              <a:solidFill>
                <a:srgbClr val="0070C0"/>
              </a:solidFill>
            </a:endParaRPr>
          </a:p>
        </p:txBody>
      </p:sp>
      <p:pic>
        <p:nvPicPr>
          <p:cNvPr id="19458" name="Picture 2" descr="C:\Documents and Settings\Admin\Рабочий стол\page6_clip_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211095"/>
            <a:ext cx="6429420" cy="4646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482" name="Picture 2" descr="C:\Documents and Settings\Admin\Рабочий стол\708fb8d049e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428604"/>
            <a:ext cx="9144000" cy="683756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71736" y="2571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571472" y="2285992"/>
            <a:ext cx="428628" cy="428628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2214554"/>
            <a:ext cx="7786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2D050"/>
                </a:solidFill>
                <a:latin typeface="Comic Sans MS" pitchFamily="66" charset="0"/>
              </a:rPr>
              <a:t>- удачный урок, все получилось</a:t>
            </a:r>
            <a:r>
              <a:rPr lang="ru-RU" sz="3200" b="1" dirty="0" smtClean="0">
                <a:solidFill>
                  <a:srgbClr val="92D050"/>
                </a:solidFill>
                <a:latin typeface="Comic Sans MS" pitchFamily="66" charset="0"/>
              </a:rPr>
              <a:t>;</a:t>
            </a:r>
            <a:endParaRPr lang="ru-RU" sz="3200" dirty="0">
              <a:solidFill>
                <a:srgbClr val="92D050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571472" y="3214686"/>
            <a:ext cx="428628" cy="42862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14414" y="3071810"/>
            <a:ext cx="7000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– урок прошёл хорошо, но были затруднения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;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571472" y="4357694"/>
            <a:ext cx="428628" cy="42862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214414" y="4214818"/>
            <a:ext cx="7358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– были трудности, мне нужна помощь.</a:t>
            </a:r>
            <a:endParaRPr lang="en-US" sz="32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428736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C000"/>
                </a:solidFill>
              </a:rPr>
              <a:t>  </a:t>
            </a:r>
            <a:r>
              <a:rPr lang="ru-RU" sz="9600" b="1" dirty="0" smtClean="0">
                <a:solidFill>
                  <a:srgbClr val="00B0F0"/>
                </a:solidFill>
                <a:latin typeface="Bookman Old Style" pitchFamily="18" charset="0"/>
              </a:rPr>
              <a:t>Молодцы!</a:t>
            </a:r>
            <a:endParaRPr lang="ru-RU" sz="9600" b="1" dirty="0">
              <a:solidFill>
                <a:srgbClr val="00B0F0"/>
              </a:solidFill>
              <a:latin typeface="Bookman Old Style" pitchFamily="18" charset="0"/>
            </a:endParaRPr>
          </a:p>
        </p:txBody>
      </p:sp>
      <p:pic>
        <p:nvPicPr>
          <p:cNvPr id="21507" name="Picture 3" descr="C:\Documents and Settings\Admin\Рабочий стол\pou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857496"/>
            <a:ext cx="4429156" cy="3812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Documents and Settings\Admin\Рабочий стол\136249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928670"/>
            <a:ext cx="3934567" cy="4429156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homewo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785794"/>
            <a:ext cx="3714776" cy="49522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428604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Arno Pro Smbd Caption" pitchFamily="18" charset="0"/>
              </a:rPr>
              <a:t>1 шаг</a:t>
            </a:r>
            <a:endParaRPr lang="ru-RU" sz="4000" dirty="0">
              <a:solidFill>
                <a:srgbClr val="00B050"/>
              </a:solidFill>
              <a:latin typeface="Arno Pro Smbd Captio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428604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B050"/>
                </a:solidFill>
              </a:rPr>
              <a:t>2</a:t>
            </a:r>
            <a:r>
              <a:rPr lang="ru-RU" sz="3600" b="1" dirty="0" smtClean="0">
                <a:solidFill>
                  <a:srgbClr val="00B050"/>
                </a:solidFill>
              </a:rPr>
              <a:t> шаг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857892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Чего я не знаю?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5857892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Сам найду способ!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Documents and Settings\Admin\Рабочий стол\bere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"/>
            <a:ext cx="9144000" cy="68580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3571876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Лес, парковый, лесной, парк, лесопарк.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1285860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л</a:t>
            </a:r>
            <a:r>
              <a:rPr lang="ru-RU" sz="2400" b="1" dirty="0" smtClean="0">
                <a:solidFill>
                  <a:srgbClr val="00B050"/>
                </a:solidFill>
              </a:rPr>
              <a:t>ес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</a:rPr>
              <a:t>л</a:t>
            </a:r>
            <a:r>
              <a:rPr lang="ru-RU" sz="2400" b="1" dirty="0" smtClean="0">
                <a:solidFill>
                  <a:srgbClr val="00B050"/>
                </a:solidFill>
              </a:rPr>
              <a:t>есной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1214422"/>
            <a:ext cx="2214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парк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парковый </a:t>
            </a:r>
          </a:p>
        </p:txBody>
      </p:sp>
      <p:pic>
        <p:nvPicPr>
          <p:cNvPr id="4098" name="Picture 2" descr="C:\Documents and Settings\Admin\Рабочий стол\wallpaper-1600x1200-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786058"/>
            <a:ext cx="4071966" cy="3000396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7F474G2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86058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Documents and Settings\Admin\Рабочий стол\80557aac5dd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688" y="285728"/>
            <a:ext cx="88583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solidFill>
                  <a:srgbClr val="FFFF00"/>
                </a:solidFill>
              </a:rPr>
              <a:t>л</a:t>
            </a:r>
            <a:r>
              <a:rPr lang="ru-RU" sz="8800" b="1" dirty="0" smtClean="0">
                <a:solidFill>
                  <a:srgbClr val="FFFF00"/>
                </a:solidFill>
              </a:rPr>
              <a:t>есопарк</a:t>
            </a:r>
            <a:endParaRPr lang="ru-RU" sz="88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786190"/>
            <a:ext cx="3000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</a:rPr>
              <a:t>лес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02" y="3929066"/>
            <a:ext cx="2643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  </a:t>
            </a:r>
            <a:r>
              <a:rPr lang="ru-RU" sz="6600" b="1" dirty="0" smtClean="0">
                <a:solidFill>
                  <a:srgbClr val="FFFF00"/>
                </a:solidFill>
              </a:rPr>
              <a:t>+ </a:t>
            </a:r>
            <a:r>
              <a:rPr lang="ru-RU" sz="6600" b="1" dirty="0" smtClean="0">
                <a:solidFill>
                  <a:srgbClr val="FF0000"/>
                </a:solidFill>
              </a:rPr>
              <a:t>о</a:t>
            </a:r>
            <a:r>
              <a:rPr lang="ru-RU" sz="6600" b="1" dirty="0" smtClean="0">
                <a:solidFill>
                  <a:srgbClr val="FFFF00"/>
                </a:solidFill>
              </a:rPr>
              <a:t> +</a:t>
            </a:r>
            <a:r>
              <a:rPr lang="ru-RU" sz="6600" b="1" dirty="0" smtClean="0">
                <a:solidFill>
                  <a:srgbClr val="FF0000"/>
                </a:solidFill>
              </a:rPr>
              <a:t>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3570" y="3786190"/>
            <a:ext cx="2643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парк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C:\Documents and Settings\Admin\Рабочий стол\urokYDMYRT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4414" y="1500174"/>
            <a:ext cx="49292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Тема урока: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«Образование сложных слов»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C:\Documents and Settings\Admin\Рабочий стол\school0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1000108"/>
            <a:ext cx="54292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Цель урока:  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                     Научиться…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                     Понять… 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                     Узнать…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                     Расширить…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                   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 descr="C:\Documents and Settings\Admin\Рабочий стол\708fb8d049e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32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2143116"/>
            <a:ext cx="75009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План: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1) Узнать как образуются сложные        слова?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2) При помощи чего соединяются корни в сложных словах?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</TotalTime>
  <Words>157</Words>
  <Application>Microsoft Office PowerPoint</Application>
  <PresentationFormat>Экран (4:3)</PresentationFormat>
  <Paragraphs>75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Урок русского языка  2 класс</vt:lpstr>
      <vt:lpstr> </vt:lpstr>
      <vt:lpstr> </vt:lpstr>
      <vt:lpstr> </vt:lpstr>
      <vt:lpstr>   </vt:lpstr>
      <vt:lpstr> </vt:lpstr>
      <vt:lpstr> </vt:lpstr>
      <vt:lpstr> </vt:lpstr>
      <vt:lpstr> </vt:lpstr>
      <vt:lpstr> </vt:lpstr>
      <vt:lpstr> </vt:lpstr>
      <vt:lpstr> </vt:lpstr>
      <vt:lpstr> </vt:lpstr>
      <vt:lpstr> землекоп</vt:lpstr>
      <vt:lpstr> </vt:lpstr>
      <vt:lpstr> </vt:lpstr>
      <vt:lpstr>рыболов</vt:lpstr>
      <vt:lpstr>снегоход</vt:lpstr>
      <vt:lpstr> </vt:lpstr>
      <vt:lpstr>самокат</vt:lpstr>
      <vt:lpstr>пешеход</vt:lpstr>
      <vt:lpstr> 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 2 класс</dc:title>
  <dc:creator>Admin</dc:creator>
  <cp:lastModifiedBy>Admin</cp:lastModifiedBy>
  <cp:revision>14</cp:revision>
  <dcterms:created xsi:type="dcterms:W3CDTF">2012-03-13T07:21:17Z</dcterms:created>
  <dcterms:modified xsi:type="dcterms:W3CDTF">2012-03-14T08:52:32Z</dcterms:modified>
</cp:coreProperties>
</file>