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77" r:id="rId4"/>
    <p:sldId id="257" r:id="rId5"/>
    <p:sldId id="258" r:id="rId6"/>
    <p:sldId id="267" r:id="rId7"/>
    <p:sldId id="259" r:id="rId8"/>
    <p:sldId id="260" r:id="rId9"/>
    <p:sldId id="261" r:id="rId10"/>
    <p:sldId id="262" r:id="rId11"/>
    <p:sldId id="273" r:id="rId12"/>
    <p:sldId id="263" r:id="rId13"/>
    <p:sldId id="264" r:id="rId14"/>
    <p:sldId id="268" r:id="rId15"/>
    <p:sldId id="270" r:id="rId16"/>
    <p:sldId id="274" r:id="rId17"/>
    <p:sldId id="269" r:id="rId18"/>
    <p:sldId id="271" r:id="rId19"/>
    <p:sldId id="272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5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CF5A-42BC-430E-9BAC-DCF55D0BEF5E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106-FAF9-43A6-8EB8-D12F9ADEA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631692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CF5A-42BC-430E-9BAC-DCF55D0BEF5E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106-FAF9-43A6-8EB8-D12F9ADEA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56340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CF5A-42BC-430E-9BAC-DCF55D0BEF5E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106-FAF9-43A6-8EB8-D12F9ADEA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42300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CF5A-42BC-430E-9BAC-DCF55D0BEF5E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106-FAF9-43A6-8EB8-D12F9ADEA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518736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CF5A-42BC-430E-9BAC-DCF55D0BEF5E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106-FAF9-43A6-8EB8-D12F9ADEA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361078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CF5A-42BC-430E-9BAC-DCF55D0BEF5E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106-FAF9-43A6-8EB8-D12F9ADEA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845060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CF5A-42BC-430E-9BAC-DCF55D0BEF5E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106-FAF9-43A6-8EB8-D12F9ADEA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298166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CF5A-42BC-430E-9BAC-DCF55D0BEF5E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106-FAF9-43A6-8EB8-D12F9ADEA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171819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CF5A-42BC-430E-9BAC-DCF55D0BEF5E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106-FAF9-43A6-8EB8-D12F9ADEA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240110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CF5A-42BC-430E-9BAC-DCF55D0BEF5E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106-FAF9-43A6-8EB8-D12F9ADEA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054355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CF5A-42BC-430E-9BAC-DCF55D0BEF5E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106-FAF9-43A6-8EB8-D12F9ADEA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030877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5CF5A-42BC-430E-9BAC-DCF55D0BEF5E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1D106-FAF9-43A6-8EB8-D12F9ADEA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15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000108"/>
            <a:ext cx="8794202" cy="30469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Bookman Old Style" pitchFamily="18" charset="0"/>
              </a:rPr>
              <a:t>Непосредственно образовательная деятельность</a:t>
            </a:r>
          </a:p>
          <a:p>
            <a:pPr algn="ctr"/>
            <a:r>
              <a:rPr lang="ru-RU" sz="3200" dirty="0" smtClean="0">
                <a:latin typeface="Bookman Old Style" pitchFamily="18" charset="0"/>
              </a:rPr>
              <a:t>интегрированных областей:</a:t>
            </a:r>
          </a:p>
          <a:p>
            <a:pPr algn="ctr"/>
            <a:r>
              <a:rPr lang="ru-RU" sz="3200" dirty="0" smtClean="0">
                <a:latin typeface="Bookman Old Style" pitchFamily="18" charset="0"/>
              </a:rPr>
              <a:t>познание ФЭМП</a:t>
            </a:r>
          </a:p>
          <a:p>
            <a:pPr algn="ctr"/>
            <a:r>
              <a:rPr lang="ru-RU" sz="3200" dirty="0" smtClean="0">
                <a:latin typeface="Bookman Old Style" pitchFamily="18" charset="0"/>
              </a:rPr>
              <a:t>и</a:t>
            </a:r>
          </a:p>
          <a:p>
            <a:pPr algn="ctr"/>
            <a:r>
              <a:rPr lang="ru-RU" sz="3200" dirty="0" smtClean="0">
                <a:latin typeface="Bookman Old Style" pitchFamily="18" charset="0"/>
              </a:rPr>
              <a:t>художественное творчество</a:t>
            </a:r>
            <a:endParaRPr lang="ru-RU" sz="3200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4612" y="4786322"/>
            <a:ext cx="3570401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200" dirty="0" smtClean="0"/>
              <a:t>Старшая «Г» группа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36225" y="5643578"/>
            <a:ext cx="5659370" cy="707886"/>
          </a:xfrm>
          <a:prstGeom prst="rect">
            <a:avLst/>
          </a:prstGeom>
          <a:solidFill>
            <a:srgbClr val="FF66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Письмо от </a:t>
            </a:r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Лошарика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56894">
            <a:off x="890593" y="1987162"/>
            <a:ext cx="2717189" cy="22394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859" y="4189118"/>
            <a:ext cx="2693332" cy="2219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6840">
            <a:off x="4978171" y="2101359"/>
            <a:ext cx="2517477" cy="20748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285852" y="714356"/>
            <a:ext cx="513942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Сколько спинок у 3 свинок?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8" y="3643314"/>
            <a:ext cx="173797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3900" dirty="0" smtClean="0">
                <a:solidFill>
                  <a:srgbClr val="FF0000"/>
                </a:solidFill>
              </a:rPr>
              <a:t>3</a:t>
            </a:r>
            <a:endParaRPr lang="ru-RU" sz="23900" dirty="0">
              <a:solidFill>
                <a:srgbClr val="FF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68" y="5459464"/>
            <a:ext cx="1693992" cy="12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55511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20688"/>
            <a:ext cx="7286534" cy="4443009"/>
          </a:xfrm>
          <a:prstGeom prst="rect">
            <a:avLst/>
          </a:prstGeom>
        </p:spPr>
      </p:pic>
      <p:sp>
        <p:nvSpPr>
          <p:cNvPr id="1026" name="Music"/>
          <p:cNvSpPr>
            <a:spLocks noEditPoints="1" noChangeArrowheads="1"/>
          </p:cNvSpPr>
          <p:nvPr/>
        </p:nvSpPr>
        <p:spPr bwMode="auto">
          <a:xfrm>
            <a:off x="539552" y="4509120"/>
            <a:ext cx="1882761" cy="180975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06309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142984"/>
            <a:ext cx="7108080" cy="53578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074" y="214290"/>
            <a:ext cx="2722181" cy="20416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68" y="5459464"/>
            <a:ext cx="1693992" cy="12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54366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0" y="571480"/>
            <a:ext cx="7728859" cy="5796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68" y="5459464"/>
            <a:ext cx="1693992" cy="12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0273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3429024" cy="4929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Виктор\Local Settings\Temporary Internet Files\Content.IE5\EQZKZWTI\MC900439819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357298"/>
            <a:ext cx="4572008" cy="4572008"/>
          </a:xfrm>
          <a:prstGeom prst="rect">
            <a:avLst/>
          </a:prstGeom>
          <a:noFill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68" y="5459464"/>
            <a:ext cx="1693992" cy="127049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929058" y="285728"/>
            <a:ext cx="4858935" cy="25717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Documents and Settings\Виктор\Local Settings\Temporary Internet Files\Content.IE5\BJXPWBVF\MC90011242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285992"/>
            <a:ext cx="6357982" cy="4253341"/>
          </a:xfrm>
          <a:prstGeom prst="rect">
            <a:avLst/>
          </a:prstGeom>
          <a:noFill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68" y="5459464"/>
            <a:ext cx="1693992" cy="127049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714488"/>
            <a:ext cx="3500462" cy="314327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уб 3"/>
          <p:cNvSpPr/>
          <p:nvPr/>
        </p:nvSpPr>
        <p:spPr>
          <a:xfrm>
            <a:off x="4716016" y="2276871"/>
            <a:ext cx="3744416" cy="3723891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68" y="5459464"/>
            <a:ext cx="1693992" cy="127049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1857364"/>
            <a:ext cx="3714776" cy="342902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Виктор\Local Settings\Temporary Internet Files\Content.IE5\SG96161Z\MP90043864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42852"/>
            <a:ext cx="4285488" cy="640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68" y="5459464"/>
            <a:ext cx="1693992" cy="127049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Виктор\Local Settings\Temporary Internet Files\Content.IE5\RQ2JSWPC\MC90031039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0"/>
            <a:ext cx="3643338" cy="5386627"/>
          </a:xfrm>
          <a:prstGeom prst="rect">
            <a:avLst/>
          </a:prstGeom>
          <a:noFill/>
        </p:spPr>
      </p:pic>
      <p:sp>
        <p:nvSpPr>
          <p:cNvPr id="4" name="Равнобедренный треугольник 3"/>
          <p:cNvSpPr/>
          <p:nvPr/>
        </p:nvSpPr>
        <p:spPr>
          <a:xfrm>
            <a:off x="5000596" y="1571612"/>
            <a:ext cx="4143404" cy="4786346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68" y="5459464"/>
            <a:ext cx="1693992" cy="127049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052736"/>
            <a:ext cx="7170207" cy="437207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56792"/>
            <a:ext cx="6967495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06309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214554"/>
            <a:ext cx="8162812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>
                <a:latin typeface="Book Antiqua" pitchFamily="18" charset="0"/>
                <a:ea typeface="Adobe Ming Std L" pitchFamily="18" charset="-128"/>
              </a:rPr>
              <a:t>Спасибо за внимание!</a:t>
            </a:r>
            <a:endParaRPr lang="ru-RU" sz="6000" dirty="0">
              <a:latin typeface="Book Antiqua" pitchFamily="18" charset="0"/>
              <a:ea typeface="Adobe Ming Std L" pitchFamily="18" charset="-12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714356"/>
            <a:ext cx="8572560" cy="56938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Здравствуйте , ребята!</a:t>
            </a:r>
          </a:p>
          <a:p>
            <a:pPr algn="ctr"/>
            <a:r>
              <a:rPr lang="ru-RU" sz="2800" dirty="0" smtClean="0"/>
              <a:t>Я  передаю вам музыкальный привет!</a:t>
            </a:r>
          </a:p>
          <a:p>
            <a:pPr algn="ctr"/>
            <a:r>
              <a:rPr lang="ru-RU" sz="2800" dirty="0" smtClean="0"/>
              <a:t>Я , как и вы, очень люблю считать и в свободное </a:t>
            </a:r>
          </a:p>
          <a:p>
            <a:pPr algn="ctr"/>
            <a:r>
              <a:rPr lang="ru-RU" sz="2800" dirty="0" smtClean="0"/>
              <a:t>время  часто решаю задачи и пою песни.</a:t>
            </a:r>
          </a:p>
          <a:p>
            <a:pPr algn="ctr"/>
            <a:r>
              <a:rPr lang="ru-RU" sz="2800" dirty="0" smtClean="0"/>
              <a:t>А ноты я прислал, чтобы вы угадали </a:t>
            </a:r>
          </a:p>
          <a:p>
            <a:pPr algn="ctr"/>
            <a:r>
              <a:rPr lang="ru-RU" sz="2800" dirty="0" smtClean="0"/>
              <a:t>Мою любимую шуточную песенку и спели ее.</a:t>
            </a:r>
          </a:p>
          <a:p>
            <a:pPr algn="ctr"/>
            <a:r>
              <a:rPr lang="ru-RU" sz="2800" dirty="0" smtClean="0"/>
              <a:t>За каждое выполненное задание вы получите по нотке,</a:t>
            </a:r>
          </a:p>
          <a:p>
            <a:pPr algn="ctr"/>
            <a:r>
              <a:rPr lang="ru-RU" sz="2800" dirty="0" smtClean="0"/>
              <a:t>и так получится песенка!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И не забудьте, музыка начинается со скрипичного ключа! </a:t>
            </a:r>
          </a:p>
          <a:p>
            <a:pPr algn="ctr"/>
            <a:r>
              <a:rPr lang="ru-RU" sz="2800" dirty="0" smtClean="0"/>
              <a:t>Ваш </a:t>
            </a:r>
            <a:r>
              <a:rPr lang="ru-RU" sz="2800" dirty="0" err="1" smtClean="0"/>
              <a:t>Лошарик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68" y="5459464"/>
            <a:ext cx="1693992" cy="127049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348880"/>
            <a:ext cx="5352595" cy="40144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442127"/>
            <a:ext cx="5760640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У Кота,  друга </a:t>
            </a:r>
            <a:r>
              <a:rPr lang="ru-RU" sz="2800" b="1" dirty="0" err="1" smtClean="0"/>
              <a:t>Лунтика</a:t>
            </a:r>
            <a:r>
              <a:rPr lang="ru-RU" sz="2800" b="1" dirty="0" smtClean="0"/>
              <a:t>, 2 правых сапога и 2  левых.</a:t>
            </a:r>
          </a:p>
          <a:p>
            <a:pPr algn="ctr"/>
            <a:r>
              <a:rPr lang="ru-RU" sz="2800" b="1" dirty="0" smtClean="0"/>
              <a:t> Сколько сапог он наденет на правую ногу?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72677" y="2348880"/>
            <a:ext cx="1296144" cy="26468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600" dirty="0" smtClean="0">
                <a:solidFill>
                  <a:srgbClr val="C00000"/>
                </a:solidFill>
              </a:rPr>
              <a:t>1</a:t>
            </a:r>
            <a:endParaRPr lang="ru-RU" sz="166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301208"/>
            <a:ext cx="169545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13873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5" y="2301829"/>
            <a:ext cx="1944216" cy="243027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654" y="2271508"/>
            <a:ext cx="1939217" cy="242402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86188"/>
            <a:ext cx="1927472" cy="24093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041" y="2271508"/>
            <a:ext cx="1919576" cy="23994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5536" y="692695"/>
            <a:ext cx="828791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 саду росло 4  яблони, одну из них сломало бурей.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Сколько деревьев осталось в целости?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68" y="5459464"/>
            <a:ext cx="1693992" cy="12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34102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5" y="2301829"/>
            <a:ext cx="1944216" cy="243027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654" y="2271508"/>
            <a:ext cx="1939217" cy="242402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86188"/>
            <a:ext cx="1927472" cy="24093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87911">
            <a:off x="6706824" y="4024698"/>
            <a:ext cx="1919576" cy="239947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68" y="5459464"/>
            <a:ext cx="1693992" cy="12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1622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жу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97" y="2477475"/>
            <a:ext cx="2771794" cy="42862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 descr="жу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147" y="2263161"/>
            <a:ext cx="2357454" cy="36455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 descr="жу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6" y="2263161"/>
            <a:ext cx="1524487" cy="23574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жу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2263161"/>
            <a:ext cx="1071570" cy="16570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259632" y="260648"/>
            <a:ext cx="6582571" cy="138499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Под кустами жили жуки Божьи коровки: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Дочка, сын, отец и мать.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Кто успел их сосчитать?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8372" y="1645643"/>
            <a:ext cx="3025628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1300" dirty="0" smtClean="0">
                <a:solidFill>
                  <a:srgbClr val="FF0000"/>
                </a:solidFill>
              </a:rPr>
              <a:t>4</a:t>
            </a:r>
            <a:endParaRPr lang="ru-RU" sz="41300" dirty="0">
              <a:solidFill>
                <a:srgbClr val="FF000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68" y="5459464"/>
            <a:ext cx="1693992" cy="12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52651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297435" y="184358"/>
            <a:ext cx="4782848" cy="181588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У стены стоят кадушки, 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в каждой ровно по лягушке.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Если было 5 кадушек, 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сколько было в них лягушек?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0" name="Рисунок 9" descr="кадуш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3214686"/>
            <a:ext cx="2143125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кадуш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786058"/>
            <a:ext cx="2143125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8" y="550361"/>
            <a:ext cx="2172117" cy="16455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354" y="1285860"/>
            <a:ext cx="2126490" cy="161097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306" y="1785926"/>
            <a:ext cx="2168844" cy="16430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80" y="2571744"/>
            <a:ext cx="2133948" cy="16166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857" y="3214686"/>
            <a:ext cx="2263143" cy="17145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кадуш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00240"/>
            <a:ext cx="2143125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кадуш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4000504"/>
            <a:ext cx="2143125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кадуш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75" y="4714884"/>
            <a:ext cx="2143125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2214545" y="3380057"/>
            <a:ext cx="173797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3900" b="1" dirty="0" smtClean="0">
                <a:solidFill>
                  <a:srgbClr val="FF0000"/>
                </a:solidFill>
              </a:rPr>
              <a:t>5</a:t>
            </a:r>
            <a:endParaRPr lang="ru-RU" sz="23900" b="1" dirty="0">
              <a:solidFill>
                <a:srgbClr val="FF0000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68" y="5459464"/>
            <a:ext cx="1693992" cy="12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95815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2776"/>
            <a:ext cx="4920546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212976"/>
            <a:ext cx="4355976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928794" y="571480"/>
            <a:ext cx="5438989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Сколько хвостов у 2 котов?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3571876"/>
            <a:ext cx="1478290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900" dirty="0" smtClean="0">
                <a:solidFill>
                  <a:srgbClr val="FF0000"/>
                </a:solidFill>
              </a:rPr>
              <a:t>2</a:t>
            </a:r>
            <a:endParaRPr lang="ru-RU" sz="19900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68" y="5459464"/>
            <a:ext cx="1693992" cy="12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45938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195</Words>
  <Application>Microsoft Office PowerPoint</Application>
  <PresentationFormat>Экран (4:3)</PresentationFormat>
  <Paragraphs>37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2012-11-22T12:35:11Z</dcterms:created>
  <dcterms:modified xsi:type="dcterms:W3CDTF">2012-12-08T18:12:23Z</dcterms:modified>
</cp:coreProperties>
</file>