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61" r:id="rId3"/>
    <p:sldId id="304" r:id="rId4"/>
    <p:sldId id="293" r:id="rId5"/>
    <p:sldId id="294" r:id="rId6"/>
    <p:sldId id="295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296" r:id="rId16"/>
    <p:sldId id="297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6CC61D-5251-4BB0-AE46-DD0000D55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E008-FC3F-414F-A3CC-D44B352F8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2E42-2D1D-46A7-96F0-9C22E9D78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6B7D4-023A-4374-9FA6-87BA27397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5BE9B-B65B-4F5B-9022-B9960E6B8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98F7-B9F2-48F3-863F-01597605F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FB4C-B4E7-4A45-8C24-D194F3710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1F47-48FA-4AFE-8940-ABD6B1D5C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4BD4B0-CDCB-40FD-ADEB-4BC491477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2AC3-1EF0-485D-BB35-866DD295E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67F7F-50D6-4107-B5CC-76AE97BC3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5620371-43C0-48CF-A8B9-4D7DAF908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5" r:id="rId7"/>
    <p:sldLayoutId id="2147483770" r:id="rId8"/>
    <p:sldLayoutId id="2147483776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54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придаточных 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обстоятельственных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3</a:t>
            </a:r>
            <a:r>
              <a:rPr lang="ru-RU" sz="4800" smtClean="0"/>
              <a:t>. Я поступил так, как все мне посоветовали.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838200" y="1066800"/>
          <a:ext cx="7256463" cy="3530600"/>
        </p:xfrm>
        <a:graphic>
          <a:graphicData uri="http://schemas.openxmlformats.org/drawingml/2006/table">
            <a:tbl>
              <a:tblPr/>
              <a:tblGrid>
                <a:gridCol w="3097995"/>
                <a:gridCol w="2104904"/>
                <a:gridCol w="2053564"/>
              </a:tblGrid>
              <a:tr h="1418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придаточного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Средства связи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2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1. </a:t>
            </a:r>
            <a:r>
              <a:rPr lang="ru-RU" sz="4800" smtClean="0"/>
              <a:t>Чтобы предохранить от влаги соль, нужно в солонку положить несколько крупинок риса.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2.Я пригласил вас, господа, с тем, чтобы сообщить вам пренеприятное  известие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3.Я, чтобы не мешать человеку работать, сидел в стороне.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838200" y="1066800"/>
          <a:ext cx="7256463" cy="3530600"/>
        </p:xfrm>
        <a:graphic>
          <a:graphicData uri="http://schemas.openxmlformats.org/drawingml/2006/table">
            <a:tbl>
              <a:tblPr/>
              <a:tblGrid>
                <a:gridCol w="3097995"/>
                <a:gridCol w="2104904"/>
                <a:gridCol w="2053564"/>
              </a:tblGrid>
              <a:tr h="1418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придаточного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Средства связи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2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Чтобы сделать что-нибудь великое, нужно все силы души устремить в одну точку.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Вечерняя заря начинается, когда солнце уже зайдет за край земли.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С осени, когда пруды начинали покрываться пленкой, мы с нетерпением следили за их замерзанием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    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533400" indent="-533400">
              <a:buFont typeface="Wingdings 2" pitchFamily="18" charset="2"/>
              <a:buAutoNum type="arabicPeriod"/>
            </a:pPr>
            <a:r>
              <a:rPr lang="ru-RU" sz="4400" smtClean="0"/>
              <a:t>Там, где была раньше одинокая скала, лежала груда обломков.</a:t>
            </a:r>
          </a:p>
          <a:p>
            <a:pPr marL="533400" indent="-533400">
              <a:buFont typeface="Wingdings 2" pitchFamily="18" charset="2"/>
              <a:buAutoNum type="arabicPeriod"/>
            </a:pPr>
            <a:r>
              <a:rPr lang="ru-RU" sz="4400" smtClean="0"/>
              <a:t>Солнце уже было высоко, когда  я открыл глаза.</a:t>
            </a:r>
          </a:p>
          <a:p>
            <a:pPr marL="533400" indent="-533400">
              <a:buFont typeface="Wingdings 2" pitchFamily="18" charset="2"/>
              <a:buAutoNum type="arabicPeriod"/>
            </a:pPr>
            <a:r>
              <a:rPr lang="ru-RU" sz="4400" smtClean="0"/>
              <a:t>Пока мы раздумывали, поезд ушел.</a:t>
            </a:r>
          </a:p>
          <a:p>
            <a:pPr marL="533400" indent="-533400">
              <a:buFont typeface="Wingdings 2" pitchFamily="18" charset="2"/>
              <a:buNone/>
            </a:pPr>
            <a:endParaRPr lang="ru-RU" smtClean="0"/>
          </a:p>
          <a:p>
            <a:pPr marL="533400" indent="-533400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Где нет любви к искусству, там нет и критики.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Как прекрасна жизнь еще и потому, что человек может путешествовать.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Пробуждаются клены от сна(1) чтоб (2) как бабочки(3) листья хлопали.</a:t>
            </a:r>
          </a:p>
          <a:p>
            <a:endParaRPr lang="ru-RU" sz="4800" smtClean="0"/>
          </a:p>
          <a:p>
            <a:r>
              <a:rPr lang="ru-RU" sz="4800" smtClean="0"/>
              <a:t>1,2,3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Волны (1) обезумев (2) от ярости (3) били совсем рядом в берега с такой силой(4) что (5) они сотрясались.</a:t>
            </a:r>
          </a:p>
          <a:p>
            <a:endParaRPr lang="ru-RU" sz="4800" smtClean="0"/>
          </a:p>
          <a:p>
            <a:r>
              <a:rPr lang="ru-RU" sz="4800" smtClean="0"/>
              <a:t>1,3,4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400" smtClean="0"/>
              <a:t>Доктор телеграфировал жене (1) что (2) будет проездом в Ленинграде (3) и просил (4) приехать на вокзал.</a:t>
            </a:r>
          </a:p>
          <a:p>
            <a:endParaRPr lang="ru-RU" sz="4400" smtClean="0"/>
          </a:p>
          <a:p>
            <a:r>
              <a:rPr lang="ru-RU" sz="4400" smtClean="0"/>
              <a:t>1,3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Нужны (1) столетия (2) и кровь (3) и борьба (4) чтоб человека создать из раба.</a:t>
            </a:r>
          </a:p>
          <a:p>
            <a:endParaRPr lang="ru-RU" sz="4800" smtClean="0"/>
          </a:p>
          <a:p>
            <a:r>
              <a:rPr lang="ru-RU" sz="4800" smtClean="0"/>
              <a:t>2,3,4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400" smtClean="0"/>
              <a:t>Я сказал (1) что пошутил (2) и (3) найдя свою постель (4) юркнул с головой  под одеяло.</a:t>
            </a:r>
          </a:p>
          <a:p>
            <a:endParaRPr lang="ru-RU" sz="4400" smtClean="0"/>
          </a:p>
          <a:p>
            <a:r>
              <a:rPr lang="ru-RU" sz="4400" smtClean="0"/>
              <a:t>1,2,3,4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457200" y="914400"/>
          <a:ext cx="7408863" cy="4902200"/>
        </p:xfrm>
        <a:graphic>
          <a:graphicData uri="http://schemas.openxmlformats.org/drawingml/2006/table">
            <a:tbl>
              <a:tblPr/>
              <a:tblGrid>
                <a:gridCol w="3163059"/>
                <a:gridCol w="2149111"/>
                <a:gridCol w="2096693"/>
              </a:tblGrid>
              <a:tr h="19696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придаточного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Средства связи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1. </a:t>
            </a:r>
            <a:r>
              <a:rPr lang="ru-RU" sz="4800" smtClean="0"/>
              <a:t>Густая трава росла только по берегам озера, потому что здесь было много влаги.</a:t>
            </a:r>
          </a:p>
          <a:p>
            <a:pPr>
              <a:buFont typeface="Wingdings 2" pitchFamily="18" charset="2"/>
              <a:buNone/>
            </a:pPr>
            <a:endParaRPr lang="ru-RU" sz="4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2. </a:t>
            </a:r>
            <a:r>
              <a:rPr lang="ru-RU" sz="4800" smtClean="0"/>
              <a:t>Так как Каштанка взвизгнула и попала ему  под ноги, то он не мог  не обратить на нее внимания.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3. Никогда не отказывайтесь от малого в работе, ибо из малого строится великое.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838200" y="990600"/>
          <a:ext cx="7256463" cy="3530601"/>
        </p:xfrm>
        <a:graphic>
          <a:graphicData uri="http://schemas.openxmlformats.org/drawingml/2006/table">
            <a:tbl>
              <a:tblPr/>
              <a:tblGrid>
                <a:gridCol w="3097995"/>
                <a:gridCol w="2104904"/>
                <a:gridCol w="2053564"/>
              </a:tblGrid>
              <a:tr h="1418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 придаточного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Средства связи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2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4800" smtClean="0"/>
              <a:t>1.Язык  прозы Пушкина так точен, что его способен понять каждый.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2</a:t>
            </a:r>
            <a:r>
              <a:rPr lang="ru-RU" sz="4800" smtClean="0"/>
              <a:t>. Нужно писать так, чтобы их сетки черных строк глядел бы живой образ.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381</Words>
  <Application>Microsoft Office PowerPoint</Application>
  <PresentationFormat>Экран (4:3)</PresentationFormat>
  <Paragraphs>48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Verdana</vt:lpstr>
      <vt:lpstr>Wingdings 2</vt:lpstr>
      <vt:lpstr>Calibri</vt:lpstr>
      <vt:lpstr>Times New Roman</vt:lpstr>
      <vt:lpstr>Аспект</vt:lpstr>
      <vt:lpstr>Слайд 1</vt:lpstr>
      <vt:lpstr>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24</cp:revision>
  <cp:lastPrinted>1601-01-01T00:00:00Z</cp:lastPrinted>
  <dcterms:created xsi:type="dcterms:W3CDTF">1601-01-01T00:00:00Z</dcterms:created>
  <dcterms:modified xsi:type="dcterms:W3CDTF">2013-03-26T13:14:50Z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