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</p:sldMasterIdLst>
  <p:sldIdLst>
    <p:sldId id="257" r:id="rId10"/>
    <p:sldId id="258" r:id="rId11"/>
    <p:sldId id="256" r:id="rId12"/>
    <p:sldId id="259" r:id="rId13"/>
    <p:sldId id="260" r:id="rId14"/>
    <p:sldId id="261" r:id="rId15"/>
    <p:sldId id="264" r:id="rId16"/>
    <p:sldId id="265" r:id="rId17"/>
    <p:sldId id="267" r:id="rId18"/>
    <p:sldId id="266" r:id="rId19"/>
    <p:sldId id="268" r:id="rId20"/>
    <p:sldId id="269" r:id="rId21"/>
    <p:sldId id="263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3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FF"/>
    <a:srgbClr val="0033CC"/>
    <a:srgbClr val="00CCFF"/>
    <a:srgbClr val="66FFFF"/>
    <a:srgbClr val="FFFF00"/>
    <a:srgbClr val="66FF33"/>
    <a:srgbClr val="99FF66"/>
    <a:srgbClr val="00CC99"/>
    <a:srgbClr val="339933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8974B-2198-4042-A2E5-9D2F6CEE32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871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31517-15D3-44A4-AB2D-DE968E2BDE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297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393AF-9F25-4D84-BE3D-FC2195D910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510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87435-5DDB-4E8D-8001-42600AABB8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0259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02834-66FF-4351-9E43-5168AA590A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185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665E4-2FFC-4A49-A907-DB036613EF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7463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25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6FC52-08C4-4E5A-877A-6B661AF010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3209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193E9-E0A3-4BED-938E-6B03A4581A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2818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3B054-07BF-4203-B7F0-7EBB07FA22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9380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9130C-65B0-458C-9B87-3CD3DF5849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7389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0C8FA-4636-4E87-8BB8-3BFB4507D3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493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FAB2F-8435-4586-A230-56C47A4547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4711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C16CC-CFF2-4D58-B02F-1CC3F70B18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8493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F04B7-2BCB-4457-87B5-0764FA47D4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2676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8B66B-9520-48B0-833A-DA919707EA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666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7BEE3-844A-4E32-B4D2-BC66EE0087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7692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D3CC7-F30F-4449-A7A4-5E3506EECC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3797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CB2ED-7D63-4082-BF9A-F39CC6D2FB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8309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819400"/>
            <a:ext cx="4038600" cy="3306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819400"/>
            <a:ext cx="4038600" cy="3306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E0CEF-2D2C-466A-889C-31106715A7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9808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3D622-07D3-4D8C-9C20-BD98AEABA9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6380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AE540-08A6-461A-A94A-757A7192E8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3500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B948B2-414D-4E82-887E-8623456560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304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92317-EFA9-4EAC-96D3-BF859E559B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0812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7F31A-9EB0-45F5-BC8C-3D0883A56F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5658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BE38A-B3D0-4655-868E-72D373412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732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4A523-E8B7-4185-97A6-683CF7F068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5858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371600"/>
            <a:ext cx="2057400" cy="4754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6019800" cy="4754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79002-BB28-4285-B1CE-F075AD3592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012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5699B-90C3-4E95-8405-052933D296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6198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B3D72-3972-4A29-96DA-BD6F3AF87F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2504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003B7-DCA5-4C8B-AD45-28172A67C3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0660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4E3CC-A460-4AEB-8261-F542BE362F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2029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DB7E6-42C1-45BD-B48F-770C0B57C0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6049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783DF-5ABF-46B8-9C59-7C74D3C024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691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07CFA-504E-4AA3-983B-98D9E9AEBD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588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D9D9D-4B3D-4A0C-B5E0-AE45314EF6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24686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91DD8-EFC0-49BD-B2C8-E767835679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0963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9AC02-E31A-42D3-B589-E7168D57DF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61957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84824-CA99-4D04-A49F-A9E740CF48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5294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58F96-CE02-43FC-96B8-5B3BC4A55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4997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E10E5-C81C-4441-9E6B-C799968284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43549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7F9DD-BE25-4A4B-855F-4E93FFD7D6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52829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F5F47-17D7-44FB-918C-08839B50AE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687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25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BF47B-CEC0-40EE-9669-2FDF603C11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92940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1EEEB-6651-4502-8BE4-5AB8DAE77F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1997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77711-CB92-4951-AACD-C96FDE51C2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19851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C63C-89EF-4568-9379-0FCC189AAB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24186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63F9D-117A-437E-9CAC-05304A1BA3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86046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5F1FE-820B-4342-BA8B-081F20F9F3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3028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9409E-2650-4A7C-967F-F94BCA02FD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94729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F9DA7-673B-4D33-972D-890722391F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4721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BEE63-60C3-426B-B692-0545790A16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6750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F3458-BE0C-43CA-AD4E-EE671FFA66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939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5F0AD-DA89-4D7A-AB04-9F6BE0535F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68617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A8CEB-03C3-4AA7-8BEC-89E1AB53E6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06546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819400"/>
            <a:ext cx="4038600" cy="3306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819400"/>
            <a:ext cx="4038600" cy="3306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C7211-FBE9-4C06-81A7-6E980A0FDD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4186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CF76E-4506-4F42-ACA8-CD2D459938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3721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DF743-B564-4382-ACBE-5FA95F7D92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92594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D37C1-CB68-4693-A008-480D589DEE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9974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D3292-DB00-48C5-B503-296FD836FD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38963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9A858-93BF-4E4A-B7EB-15D44E5393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64031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BC114-96D7-4594-B2E5-E51B879871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11588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58C6D-C1B7-4128-81CC-3EEB6086CD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06925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371600"/>
            <a:ext cx="2057400" cy="4754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6019800" cy="4754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E8CAA-B3BD-477F-9F4F-F230610F0D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7600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16F32-EC41-4A5D-BFCF-AB1FFB4CA9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46117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98886-42C1-4DDA-A866-0F576C81B4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02217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760F4-4C7C-42E1-AC7B-951D544D9F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616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C0FE2-7D40-40B0-8E3A-1040EE84EB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2113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55103-CB68-4A40-A6B9-E3BB953FA7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41918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B92FA-DB14-4A0A-ACE9-BD97D37106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45566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FF86E-56E1-468E-A121-DB9C064065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68755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12058-12C9-4FFA-A2F7-CD4AAD5F5C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14877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6DDC9-4A90-4374-8CA0-C0C6294D56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76717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C145A-A384-4257-BC8C-B6D5A37A82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65447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9DDC2-80B5-43AA-98CE-2273942E2A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99582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39FA9-8881-454A-9F93-9A369A948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94073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39BB9-3E7C-496B-B0A4-BA05361CB5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53658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C6B55-ABEF-4F39-8B0F-D1EBA93F60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9604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47BF8-F647-472F-A8D3-7612A644CF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59527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5D18A-7B2E-44F5-B615-C2C3025771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68540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25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08700-5B4F-48ED-BBAC-7E2A238003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67937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B7D2A-DD39-4F44-BC57-74BD5C6DBB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40919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715A0-9895-433F-BA13-9EB3E88FB6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62682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155A9-069A-4455-AE3E-A4812D2787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63445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23A81-E77E-4B9F-BB11-DC9B6C5C51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38233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6BA71-5ECC-40D6-BF8C-E37EB16053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34906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CA4A5-A328-425E-91FD-F6513CC51C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58213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3D990-8961-479C-8B4F-158035B1C1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50720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3CF48-7137-409D-B855-738BF14A6A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250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C4171-D714-4C3D-A633-842618EFA4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3766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0E7A9-79B7-487E-AD26-47708DA07A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0926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506F7-C7DA-4732-BC84-34F1227C5B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07667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819400"/>
            <a:ext cx="4038600" cy="3306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819400"/>
            <a:ext cx="4038600" cy="3306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CD094-190B-4F58-B86F-9D2EBFE6E8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33580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0EC70-D592-4541-80FC-9869C167C0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06614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7F427-09BE-4FF7-A192-A85FE53762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57051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470CC-E393-49CC-95C7-BDC2FF635F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52915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CC1A2-4AD5-423B-AA17-C205E26AE2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24722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1266B-7B20-4FB8-A5E9-68FA6D24A9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1271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0D053-4647-41E2-AD41-042F3533E6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70901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371600"/>
            <a:ext cx="2057400" cy="4754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6019800" cy="4754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008C7-98AA-43DB-ADB2-4FED84BC80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519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B926D2E-726B-4670-979E-321C6F59C4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8001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9F31C9-93EC-43A5-849D-7BC826201EC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71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19400"/>
            <a:ext cx="8229600" cy="330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49C1431-C85C-4FB0-A4C9-5FDA6A97329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BDEFE84-D0C8-4FB1-BE12-C2F28D8CD91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8001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5870175-C773-4243-90E5-909C2EF0690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71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19400"/>
            <a:ext cx="8229600" cy="330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584C147-7261-409A-98B8-69B801185E0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1B7A6FF-D7C2-4C37-98D9-EB2F6B0E28C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8001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90B3FA8-6303-4557-AF60-F8F09E4DE8A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71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19400"/>
            <a:ext cx="8229600" cy="330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8D6869B-FD06-4D3E-931E-E6CE7167648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549275"/>
            <a:ext cx="8424936" cy="2519363"/>
          </a:xfrm>
        </p:spPr>
        <p:txBody>
          <a:bodyPr/>
          <a:lstStyle/>
          <a:p>
            <a:pPr algn="l"/>
            <a:r>
              <a:rPr lang="ru-RU" sz="6000" b="1" dirty="0" smtClean="0">
                <a:solidFill>
                  <a:srgbClr val="66FFFF"/>
                </a:solidFill>
                <a:latin typeface="Bookman Old Style" pitchFamily="18" charset="0"/>
              </a:rPr>
              <a:t>Удивительная сила природы</a:t>
            </a:r>
            <a:endParaRPr lang="ru-RU" sz="6000" b="1" dirty="0">
              <a:solidFill>
                <a:srgbClr val="66FFFF"/>
              </a:solidFill>
              <a:latin typeface="Bookman Old Style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96952"/>
            <a:ext cx="4939447" cy="330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509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17011"/>
            <a:ext cx="7196281" cy="540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0014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5175"/>
            <a:ext cx="7704856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86525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802011"/>
            <a:ext cx="7560840" cy="556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193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628775"/>
            <a:ext cx="8229600" cy="1368425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sz="2000" dirty="0" smtClean="0">
                <a:solidFill>
                  <a:srgbClr val="00FFFF"/>
                </a:solidFill>
                <a:ea typeface="+mn-ea"/>
                <a:cs typeface="+mn-cs"/>
              </a:rPr>
              <a:t>Источник. </a:t>
            </a:r>
            <a:r>
              <a:rPr lang="en-US" sz="2000" dirty="0">
                <a:solidFill>
                  <a:srgbClr val="00FFFF"/>
                </a:solidFill>
                <a:ea typeface="+mn-ea"/>
                <a:cs typeface="+mn-cs"/>
              </a:rPr>
              <a:t> </a:t>
            </a:r>
            <a:r>
              <a:rPr lang="en-US" sz="2000" dirty="0" smtClean="0">
                <a:solidFill>
                  <a:srgbClr val="00FFFF"/>
                </a:solidFill>
                <a:ea typeface="+mn-ea"/>
                <a:cs typeface="+mn-cs"/>
              </a:rPr>
              <a:t>http</a:t>
            </a:r>
            <a:r>
              <a:rPr lang="ru-RU" sz="2000" dirty="0" smtClean="0">
                <a:solidFill>
                  <a:srgbClr val="00FFFF"/>
                </a:solidFill>
                <a:ea typeface="+mn-ea"/>
                <a:cs typeface="+mn-cs"/>
              </a:rPr>
              <a:t>:</a:t>
            </a:r>
            <a:r>
              <a:rPr lang="en-US" sz="2000" dirty="0" smtClean="0">
                <a:solidFill>
                  <a:srgbClr val="00FFFF"/>
                </a:solidFill>
                <a:ea typeface="+mn-ea"/>
                <a:cs typeface="+mn-cs"/>
              </a:rPr>
              <a:t>//just-meller.livejoumal.com</a:t>
            </a:r>
            <a:endParaRPr lang="ru-RU" sz="2000" dirty="0">
              <a:solidFill>
                <a:srgbClr val="00FFFF"/>
              </a:solidFill>
              <a:ea typeface="+mn-ea"/>
              <a:cs typeface="+mn-cs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0" y="4652963"/>
            <a:ext cx="8229600" cy="1473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>
                <a:solidFill>
                  <a:srgbClr val="00FFFF"/>
                </a:solidFill>
                <a:ea typeface="+mj-ea"/>
                <a:cs typeface="+mj-cs"/>
              </a:rPr>
              <a:t>Автор: </a:t>
            </a:r>
            <a:r>
              <a:rPr lang="ru-RU" sz="1800" dirty="0" err="1">
                <a:solidFill>
                  <a:srgbClr val="00FFFF"/>
                </a:solidFill>
                <a:ea typeface="+mj-ea"/>
                <a:cs typeface="+mj-cs"/>
              </a:rPr>
              <a:t>Гильмутдинова</a:t>
            </a:r>
            <a:r>
              <a:rPr lang="ru-RU" sz="1800" dirty="0">
                <a:solidFill>
                  <a:srgbClr val="00FFFF"/>
                </a:solidFill>
                <a:ea typeface="+mj-ea"/>
                <a:cs typeface="+mj-cs"/>
              </a:rPr>
              <a:t> Лена </a:t>
            </a:r>
            <a:r>
              <a:rPr lang="ru-RU" sz="1800" dirty="0" err="1">
                <a:solidFill>
                  <a:srgbClr val="00FFFF"/>
                </a:solidFill>
                <a:ea typeface="+mj-ea"/>
                <a:cs typeface="+mj-cs"/>
              </a:rPr>
              <a:t>Сайфутдиновна</a:t>
            </a:r>
            <a:r>
              <a:rPr lang="ru-RU" sz="1800" dirty="0">
                <a:solidFill>
                  <a:srgbClr val="00FFFF"/>
                </a:solidFill>
                <a:ea typeface="+mj-ea"/>
                <a:cs typeface="+mj-cs"/>
              </a:rPr>
              <a:t> </a:t>
            </a:r>
            <a:br>
              <a:rPr lang="ru-RU" sz="1800" dirty="0">
                <a:solidFill>
                  <a:srgbClr val="00FFFF"/>
                </a:solidFill>
                <a:ea typeface="+mj-ea"/>
                <a:cs typeface="+mj-cs"/>
              </a:rPr>
            </a:br>
            <a:r>
              <a:rPr lang="ru-RU" sz="1800" dirty="0">
                <a:solidFill>
                  <a:srgbClr val="00FFFF"/>
                </a:solidFill>
                <a:ea typeface="+mj-ea"/>
                <a:cs typeface="+mj-cs"/>
              </a:rPr>
              <a:t>учитель начальных классов МБОУ «Гимназии №140» г. </a:t>
            </a:r>
            <a:r>
              <a:rPr lang="ru-RU" sz="1800" dirty="0" smtClean="0">
                <a:solidFill>
                  <a:srgbClr val="00FFFF"/>
                </a:solidFill>
                <a:ea typeface="+mj-ea"/>
                <a:cs typeface="+mj-cs"/>
              </a:rPr>
              <a:t>Казани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198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20688"/>
            <a:ext cx="5076056" cy="6007183"/>
          </a:xfrm>
        </p:spPr>
        <p:txBody>
          <a:bodyPr/>
          <a:lstStyle/>
          <a:p>
            <a:pPr marL="457200" lvl="0" indent="-342900">
              <a:spcBef>
                <a:spcPct val="20000"/>
              </a:spcBef>
              <a:spcAft>
                <a:spcPts val="0"/>
              </a:spcAft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Bookman Old Style" pitchFamily="18" charset="0"/>
                <a:ea typeface="Times New Roman"/>
                <a:cs typeface="Times New Roman"/>
              </a:rPr>
              <a:t>Иногда приходит понимание, что уничтожить природу мы не сможем, мы только можем ее сильно </a:t>
            </a:r>
            <a:b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Bookman Old Style" pitchFamily="18" charset="0"/>
                <a:ea typeface="Times New Roman"/>
                <a:cs typeface="Times New Roman"/>
              </a:rPr>
            </a:b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Bookman Old Style" pitchFamily="18" charset="0"/>
                <a:ea typeface="Times New Roman"/>
                <a:cs typeface="Times New Roman"/>
              </a:rPr>
              <a:t>видоизменить...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ookman Old Style" pitchFamily="18" charset="0"/>
                <a:ea typeface="Calibri"/>
                <a:cs typeface="Times New Roman"/>
              </a:rPr>
              <a:t/>
            </a:r>
            <a:b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ookman Old Style" pitchFamily="18" charset="0"/>
                <a:ea typeface="Calibri"/>
                <a:cs typeface="Times New Roman"/>
              </a:rPr>
            </a:br>
            <a:endParaRPr lang="ru-RU" sz="36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4"/>
            <a:ext cx="3744416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091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4546"/>
            <a:ext cx="6336704" cy="641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613" y="836712"/>
            <a:ext cx="756887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3643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3375"/>
            <a:ext cx="3960440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1364744"/>
            <a:ext cx="3816424" cy="515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027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7" y="836613"/>
            <a:ext cx="7704856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617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5175"/>
            <a:ext cx="7632848" cy="569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84747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573103" cy="61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623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5" y="620688"/>
            <a:ext cx="7644800" cy="575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9209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46">
  <a:themeElements>
    <a:clrScheme name="soft curve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soft curv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oft curve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 curve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 curve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 curve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 curve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 curve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 curve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 curve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 curve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 curve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 curve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 curve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 curve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 curve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 curve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 curve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lormaster">
  <a:themeElements>
    <a:clrScheme name="1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2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3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4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lormaster">
  <a:themeElements>
    <a:clrScheme name="5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lormaster">
  <a:themeElements>
    <a:clrScheme name="6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lormaster">
  <a:themeElements>
    <a:clrScheme name="7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olormaster">
  <a:themeElements>
    <a:clrScheme name="8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146</Template>
  <TotalTime>115</TotalTime>
  <Words>30</Words>
  <Application>Microsoft Office PowerPoint</Application>
  <PresentationFormat>Экран (4:3)</PresentationFormat>
  <Paragraphs>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146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Удивительная сила природы</vt:lpstr>
      <vt:lpstr>Иногда приходит понимание, что уничтожить природу мы не сможем, мы только можем ее сильно  видоизменить...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Источник.  http://just-meller.livejoumal.com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Удивительная сила природы</dc:title>
  <dc:creator>Руфис</dc:creator>
  <cp:lastModifiedBy>revaz</cp:lastModifiedBy>
  <cp:revision>13</cp:revision>
  <dcterms:created xsi:type="dcterms:W3CDTF">2012-12-23T16:36:20Z</dcterms:created>
  <dcterms:modified xsi:type="dcterms:W3CDTF">2013-03-20T06:09:35Z</dcterms:modified>
</cp:coreProperties>
</file>