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58" r:id="rId3"/>
    <p:sldId id="270" r:id="rId4"/>
    <p:sldId id="260" r:id="rId5"/>
    <p:sldId id="267" r:id="rId6"/>
    <p:sldId id="268" r:id="rId7"/>
    <p:sldId id="259" r:id="rId8"/>
    <p:sldId id="262" r:id="rId9"/>
    <p:sldId id="263" r:id="rId10"/>
    <p:sldId id="264" r:id="rId11"/>
    <p:sldId id="265" r:id="rId12"/>
    <p:sldId id="271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5D5"/>
    <a:srgbClr val="BF6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59" autoAdjust="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D932-63DD-452B-B082-8DF518161EB1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838353-C528-47AA-9CF0-C3F09D6B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D932-63DD-452B-B082-8DF518161EB1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8353-C528-47AA-9CF0-C3F09D6B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D932-63DD-452B-B082-8DF518161EB1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8353-C528-47AA-9CF0-C3F09D6B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D932-63DD-452B-B082-8DF518161EB1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838353-C528-47AA-9CF0-C3F09D6B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D932-63DD-452B-B082-8DF518161EB1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8353-C528-47AA-9CF0-C3F09D6B31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D932-63DD-452B-B082-8DF518161EB1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8353-C528-47AA-9CF0-C3F09D6B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D932-63DD-452B-B082-8DF518161EB1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838353-C528-47AA-9CF0-C3F09D6B31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D932-63DD-452B-B082-8DF518161EB1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8353-C528-47AA-9CF0-C3F09D6B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D932-63DD-452B-B082-8DF518161EB1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8353-C528-47AA-9CF0-C3F09D6B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D932-63DD-452B-B082-8DF518161EB1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8353-C528-47AA-9CF0-C3F09D6B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D932-63DD-452B-B082-8DF518161EB1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8353-C528-47AA-9CF0-C3F09D6B31E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55D932-63DD-452B-B082-8DF518161EB1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838353-C528-47AA-9CF0-C3F09D6B31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40080" cy="32403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8C15D5"/>
                </a:solidFill>
              </a:rPr>
              <a:t>Учебное занятие </a:t>
            </a: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8C15D5"/>
                </a:solidFill>
              </a:rPr>
              <a:t>по развитию способности понимания текста </a:t>
            </a: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8C15D5"/>
                </a:solidFill>
              </a:rPr>
              <a:t>в 7 классе.</a:t>
            </a:r>
            <a:endParaRPr lang="ru-RU" sz="5400" b="1" i="1" dirty="0">
              <a:solidFill>
                <a:srgbClr val="8C15D5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212976"/>
            <a:ext cx="5810250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5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4807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4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79928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u="sng" dirty="0">
                <a:solidFill>
                  <a:srgbClr val="0070C0"/>
                </a:solidFill>
              </a:rPr>
              <a:t>Эпиграф</a:t>
            </a:r>
            <a:r>
              <a:rPr lang="ru-RU" sz="4800" b="1" dirty="0"/>
              <a:t> – краткая цитата, находящаяся перед текстом и характеризующая его идею.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80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Если хочешь добиться чего-нибудь путного – действуй!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Поразмышляйте дома!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1. Так почему же притча называется «Два камня»?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2. Почему комья глины считают, что в жизни нет справедливости?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6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2" b="4182"/>
          <a:stretch>
            <a:fillRect/>
          </a:stretch>
        </p:blipFill>
        <p:spPr bwMode="auto">
          <a:xfrm>
            <a:off x="1475656" y="404664"/>
            <a:ext cx="6696744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91680" y="5533218"/>
            <a:ext cx="5976664" cy="76835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000" b="1" i="1" dirty="0" smtClean="0"/>
              <a:t>Феликс  Давидович Кривин</a:t>
            </a:r>
          </a:p>
          <a:p>
            <a:pPr algn="ctr"/>
            <a:r>
              <a:rPr lang="ru-RU" sz="4000" b="1" i="1" dirty="0" smtClean="0"/>
              <a:t>Род.  </a:t>
            </a:r>
            <a:r>
              <a:rPr lang="ru-RU" sz="4000" b="1" i="1" dirty="0"/>
              <a:t>в</a:t>
            </a:r>
            <a:r>
              <a:rPr lang="ru-RU" sz="4000" b="1" i="1" dirty="0" smtClean="0"/>
              <a:t> 1927 г.</a:t>
            </a:r>
          </a:p>
          <a:p>
            <a:pPr algn="ctr"/>
            <a:endParaRPr lang="ru-RU" sz="40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8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u="sng" dirty="0">
                <a:solidFill>
                  <a:srgbClr val="FF0000"/>
                </a:solidFill>
              </a:rPr>
              <a:t>Притча</a:t>
            </a:r>
            <a:r>
              <a:rPr lang="ru-RU" sz="4000" b="1" dirty="0"/>
              <a:t> – </a:t>
            </a:r>
            <a:r>
              <a:rPr lang="ru-RU" sz="4000" b="1" dirty="0" smtClean="0"/>
              <a:t>иносказательный </a:t>
            </a:r>
            <a:r>
              <a:rPr lang="ru-RU" sz="4000" b="1" dirty="0"/>
              <a:t>рассказ </a:t>
            </a:r>
          </a:p>
          <a:p>
            <a:pPr marL="0" indent="0">
              <a:buNone/>
            </a:pPr>
            <a:r>
              <a:rPr lang="ru-RU" sz="4000" b="1" dirty="0"/>
              <a:t>  с нравоучением.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261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wnloads\Озеро Байкал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8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920880" cy="4813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u="sng" dirty="0">
                <a:solidFill>
                  <a:srgbClr val="00B050"/>
                </a:solidFill>
              </a:rPr>
              <a:t>Афоризм </a:t>
            </a:r>
            <a:r>
              <a:rPr lang="ru-RU" sz="5400" b="1" dirty="0"/>
              <a:t>– краткое выразительное </a:t>
            </a:r>
            <a:r>
              <a:rPr lang="ru-RU" sz="5400" b="1" dirty="0" smtClean="0"/>
              <a:t>изречение.</a:t>
            </a:r>
            <a:endParaRPr lang="ru-RU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232104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Пессимизм</a:t>
            </a:r>
            <a:r>
              <a:rPr lang="ru-RU" sz="3600" dirty="0" smtClean="0"/>
              <a:t> – качество, при котором человек во всём видит унылое и неприятное.</a:t>
            </a:r>
          </a:p>
          <a:p>
            <a:r>
              <a:rPr lang="ru-RU" sz="3600" b="1" u="sng" dirty="0" smtClean="0">
                <a:solidFill>
                  <a:srgbClr val="00B050"/>
                </a:solidFill>
              </a:rPr>
              <a:t>Великодушие</a:t>
            </a:r>
            <a:r>
              <a:rPr lang="ru-RU" sz="3600" dirty="0" smtClean="0"/>
              <a:t> – слово, образованное от словосочетания «великая, то есть добрая душа».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9235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3825"/>
            <a:ext cx="4032448" cy="58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3825"/>
            <a:ext cx="4248471" cy="58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0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96044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17646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0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7" y="188640"/>
            <a:ext cx="373131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24847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430</TotalTime>
  <Words>111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Поразмышляйте дома!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Елена Викторовна</cp:lastModifiedBy>
  <cp:revision>23</cp:revision>
  <dcterms:created xsi:type="dcterms:W3CDTF">2012-03-25T17:54:37Z</dcterms:created>
  <dcterms:modified xsi:type="dcterms:W3CDTF">2012-12-14T08:22:24Z</dcterms:modified>
</cp:coreProperties>
</file>