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29E1-A73B-44A4-B12D-8BAFE31101F1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6B4C-06CB-44B1-9123-58437FD21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29E1-A73B-44A4-B12D-8BAFE31101F1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6B4C-06CB-44B1-9123-58437FD21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29E1-A73B-44A4-B12D-8BAFE31101F1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6B4C-06CB-44B1-9123-58437FD21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29E1-A73B-44A4-B12D-8BAFE31101F1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6B4C-06CB-44B1-9123-58437FD21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29E1-A73B-44A4-B12D-8BAFE31101F1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6B4C-06CB-44B1-9123-58437FD21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29E1-A73B-44A4-B12D-8BAFE31101F1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6B4C-06CB-44B1-9123-58437FD21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29E1-A73B-44A4-B12D-8BAFE31101F1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6B4C-06CB-44B1-9123-58437FD21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29E1-A73B-44A4-B12D-8BAFE31101F1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6B4C-06CB-44B1-9123-58437FD21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29E1-A73B-44A4-B12D-8BAFE31101F1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6B4C-06CB-44B1-9123-58437FD21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29E1-A73B-44A4-B12D-8BAFE31101F1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6B4C-06CB-44B1-9123-58437FD21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29E1-A73B-44A4-B12D-8BAFE31101F1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676B4C-06CB-44B1-9123-58437FD21B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9929E1-A73B-44A4-B12D-8BAFE31101F1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676B4C-06CB-44B1-9123-58437FD21BA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571612"/>
            <a:ext cx="8027890" cy="221457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 – игра</a:t>
            </a:r>
            <a:b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«Язык мой – друг мой»</a:t>
            </a:r>
            <a:endParaRPr lang="ru-RU" sz="5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214818"/>
            <a:ext cx="7854696" cy="1857388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 повторение по теме «Причастие»)</a:t>
            </a:r>
          </a:p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 класс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Домашнее задание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/>
              <a:t>Задание дается по группам: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1 группа составляет план рассказа о причастии;</a:t>
            </a:r>
          </a:p>
          <a:p>
            <a:pPr>
              <a:buNone/>
            </a:pPr>
            <a:r>
              <a:rPr lang="ru-RU" sz="2800" dirty="0" smtClean="0"/>
              <a:t> 2 группа находит причастия в художественных произведениях в учебнике литературы 7 – 10 предложений;</a:t>
            </a:r>
          </a:p>
          <a:p>
            <a:pPr>
              <a:buNone/>
            </a:pPr>
            <a:r>
              <a:rPr lang="ru-RU" sz="2800" dirty="0" smtClean="0"/>
              <a:t>3 группа пишет лингвистическую сказку о причастии.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Литература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1.  </a:t>
            </a:r>
            <a:r>
              <a:rPr lang="ru-RU" b="1" dirty="0" smtClean="0"/>
              <a:t>Русский язык.</a:t>
            </a:r>
            <a:r>
              <a:rPr lang="ru-RU" dirty="0" smtClean="0"/>
              <a:t> 7 класс. Уроки: путешествия, игры, КВН, сюрпризы / авт.-сост. О.В.Сухова. – Волгоград: Учитель, 2009. – 95 с.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b="1" dirty="0" smtClean="0"/>
              <a:t>Цифровые</a:t>
            </a:r>
            <a:r>
              <a:rPr lang="ru-RU" dirty="0" smtClean="0"/>
              <a:t> диктанты на уроках русского языка в 5-7 класса / авт. – сост. М.Е. </a:t>
            </a:r>
            <a:r>
              <a:rPr lang="ru-RU" dirty="0" err="1" smtClean="0"/>
              <a:t>Кривоплясова</a:t>
            </a:r>
            <a:r>
              <a:rPr lang="ru-RU" dirty="0" smtClean="0"/>
              <a:t>. -  Волгоград: Учитель, 2007. – 93 с.</a:t>
            </a:r>
          </a:p>
          <a:p>
            <a:pPr>
              <a:buNone/>
            </a:pPr>
            <a:r>
              <a:rPr lang="ru-RU" dirty="0" smtClean="0"/>
              <a:t>3. Дидактический материал по русскому языку. 7 класс / авт. – сост. Л.А. </a:t>
            </a:r>
            <a:r>
              <a:rPr lang="ru-RU" dirty="0" err="1" smtClean="0"/>
              <a:t>Тропкина</a:t>
            </a:r>
            <a:r>
              <a:rPr lang="ru-RU" dirty="0" smtClean="0"/>
              <a:t>. – Волгоград: Учитель, 2002. – 106 с.</a:t>
            </a:r>
          </a:p>
          <a:p>
            <a:pPr>
              <a:buNone/>
            </a:pPr>
            <a:r>
              <a:rPr lang="ru-RU" dirty="0" smtClean="0"/>
              <a:t>4. </a:t>
            </a:r>
            <a:r>
              <a:rPr lang="ru-RU" b="1" dirty="0" smtClean="0"/>
              <a:t>Контрольно-измерительные материалы</a:t>
            </a:r>
            <a:r>
              <a:rPr lang="ru-RU" dirty="0" smtClean="0"/>
              <a:t>. Русский язык: 7 класс / Сост. Н,В. Егорова. – М.: ВАКО,2011 – 96 с.</a:t>
            </a:r>
          </a:p>
          <a:p>
            <a:pPr>
              <a:buNone/>
            </a:pPr>
            <a:r>
              <a:rPr lang="ru-RU" dirty="0" smtClean="0"/>
              <a:t>5. Нам слово «скука» не знакомо: игры, кроссворды, ребусы, задачи/Благовещенский  </a:t>
            </a:r>
            <a:r>
              <a:rPr lang="ru-RU" dirty="0" err="1" smtClean="0"/>
              <a:t>гос</a:t>
            </a:r>
            <a:r>
              <a:rPr lang="ru-RU" dirty="0" smtClean="0"/>
              <a:t>. </a:t>
            </a:r>
            <a:r>
              <a:rPr lang="ru-RU" dirty="0" err="1" smtClean="0"/>
              <a:t>пед</a:t>
            </a:r>
            <a:r>
              <a:rPr lang="ru-RU" dirty="0" smtClean="0"/>
              <a:t>.  </a:t>
            </a:r>
            <a:r>
              <a:rPr lang="ru-RU" dirty="0" err="1" smtClean="0"/>
              <a:t>ин-т</a:t>
            </a:r>
            <a:r>
              <a:rPr lang="ru-RU" dirty="0" smtClean="0"/>
              <a:t>. – Благовещенск, 1993. Составители: Н.Б. Островская, Р.Б. </a:t>
            </a:r>
            <a:r>
              <a:rPr lang="ru-RU" dirty="0" err="1" smtClean="0"/>
              <a:t>Демьяненко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Презентацию подготовила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Михайличенко  Светлана Викторовна, учитель русского языка и литературы, МОАУ СОШ № 11, </a:t>
            </a:r>
          </a:p>
          <a:p>
            <a:pPr algn="ctr"/>
            <a:r>
              <a:rPr lang="ru-RU" dirty="0" smtClean="0"/>
              <a:t>г. Белогорск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164307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Разминка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Прочитайте пословицы. Что их объединяет? Сформулируйте цель урока.</a:t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Выпишите пословицу, в которой есть причастия.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472518" cy="418148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Красную речь красиво и слушать.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С умным разговориться, что мёду напиться.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От учтивых слов язык не отсохнет.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dirty="0" smtClean="0"/>
              <a:t>Говорить не думая, что стрелять не целясь.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Не умеющий ходить портит дорогу, не умеющий говорить портит речь.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Мои документы\Загрузки\ррр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714884"/>
            <a:ext cx="3143272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0E2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0E2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 «Пиши правильно!»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Запишите слова по памяти, подчеркните причастия.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3"/>
          <p:cNvSpPr>
            <a:spLocks noGrp="1"/>
          </p:cNvSpPr>
          <p:nvPr>
            <p:ph idx="1"/>
          </p:nvPr>
        </p:nvSpPr>
        <p:spPr>
          <a:xfrm>
            <a:off x="457200" y="2000240"/>
            <a:ext cx="8258204" cy="4286280"/>
          </a:xfrm>
        </p:spPr>
        <p:txBody>
          <a:bodyPr/>
          <a:lstStyle/>
          <a:p>
            <a:pPr lvl="3">
              <a:buNone/>
            </a:pPr>
            <a:endParaRPr lang="ru-RU" dirty="0" smtClean="0"/>
          </a:p>
          <a:p>
            <a:pPr lvl="3">
              <a:buNone/>
            </a:pP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14348" y="207167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Калитка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0232" y="2071678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присутствовать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7686" y="2071678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гирлянда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57884" y="2071678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священный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910" y="292893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прибывший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00298" y="2928934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силуэт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9058" y="292893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86182" y="2928934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движимый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8" y="292893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поразить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10" y="4071942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аквариум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57422" y="4071942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увядший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Мои документы\Загрузки\пр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643314"/>
            <a:ext cx="350046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этап «Суффиксы причастий»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Вставьте пропущенные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буквы.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572032"/>
          </a:xfrm>
        </p:spPr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sz="2000" b="1" dirty="0" smtClean="0"/>
              <a:t>	Кол…</a:t>
            </a:r>
            <a:r>
              <a:rPr lang="ru-RU" sz="2000" b="1" dirty="0" err="1" smtClean="0"/>
              <a:t>щийся</a:t>
            </a:r>
            <a:r>
              <a:rPr lang="ru-RU" sz="2000" b="1" dirty="0" smtClean="0"/>
              <a:t> предмет, </a:t>
            </a:r>
            <a:r>
              <a:rPr lang="ru-RU" sz="2000" b="1" dirty="0" err="1" smtClean="0"/>
              <a:t>леч</a:t>
            </a:r>
            <a:r>
              <a:rPr lang="ru-RU" sz="2000" b="1" dirty="0" smtClean="0"/>
              <a:t>…</a:t>
            </a:r>
            <a:r>
              <a:rPr lang="ru-RU" sz="2000" b="1" dirty="0" err="1" smtClean="0"/>
              <a:t>щий</a:t>
            </a:r>
            <a:r>
              <a:rPr lang="ru-RU" sz="2000" b="1" dirty="0" smtClean="0"/>
              <a:t> врач, </a:t>
            </a:r>
            <a:r>
              <a:rPr lang="ru-RU" sz="2000" b="1" dirty="0" err="1" smtClean="0"/>
              <a:t>слыш</a:t>
            </a:r>
            <a:r>
              <a:rPr lang="ru-RU" sz="2000" b="1" dirty="0" smtClean="0"/>
              <a:t>…</a:t>
            </a:r>
            <a:r>
              <a:rPr lang="ru-RU" sz="2000" b="1" dirty="0" err="1" smtClean="0"/>
              <a:t>мый</a:t>
            </a:r>
            <a:r>
              <a:rPr lang="ru-RU" sz="2000" b="1" dirty="0" smtClean="0"/>
              <a:t> издалека,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ru-RU" sz="2000" b="1" dirty="0" smtClean="0"/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sz="2000" b="1" dirty="0" err="1" smtClean="0"/>
              <a:t>чита...мый</a:t>
            </a:r>
            <a:r>
              <a:rPr lang="ru-RU" sz="2000" b="1" dirty="0" smtClean="0"/>
              <a:t> учеником, </a:t>
            </a:r>
            <a:r>
              <a:rPr lang="ru-RU" sz="2000" b="1" dirty="0" err="1" smtClean="0"/>
              <a:t>выслуш</a:t>
            </a:r>
            <a:r>
              <a:rPr lang="ru-RU" sz="2000" b="1" dirty="0" smtClean="0"/>
              <a:t>…</a:t>
            </a:r>
            <a:r>
              <a:rPr lang="ru-RU" sz="2000" b="1" dirty="0" err="1" smtClean="0"/>
              <a:t>нный</a:t>
            </a:r>
            <a:r>
              <a:rPr lang="ru-RU" sz="2000" b="1" dirty="0" smtClean="0"/>
              <a:t> приказ, разве…</a:t>
            </a:r>
            <a:r>
              <a:rPr lang="ru-RU" sz="2000" b="1" dirty="0" err="1" smtClean="0"/>
              <a:t>нные</a:t>
            </a:r>
            <a:r>
              <a:rPr lang="ru-RU" sz="2000" b="1" dirty="0" smtClean="0"/>
              <a:t> сомнения, 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ru-RU" sz="2000" b="1" dirty="0" smtClean="0"/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sz="2000" b="1" dirty="0" err="1" smtClean="0"/>
              <a:t>выброш</a:t>
            </a:r>
            <a:r>
              <a:rPr lang="ru-RU" sz="2000" b="1" dirty="0" smtClean="0"/>
              <a:t>…</a:t>
            </a:r>
            <a:r>
              <a:rPr lang="ru-RU" sz="2000" b="1" dirty="0" err="1" smtClean="0"/>
              <a:t>ый</a:t>
            </a:r>
            <a:r>
              <a:rPr lang="ru-RU" sz="2000" b="1" dirty="0" smtClean="0"/>
              <a:t> мусор, </a:t>
            </a:r>
            <a:r>
              <a:rPr lang="ru-RU" sz="2000" b="1" dirty="0" err="1" smtClean="0"/>
              <a:t>смущ</a:t>
            </a:r>
            <a:r>
              <a:rPr lang="ru-RU" sz="2000" b="1" dirty="0" smtClean="0"/>
              <a:t>…</a:t>
            </a:r>
            <a:r>
              <a:rPr lang="ru-RU" sz="2000" b="1" dirty="0" err="1" smtClean="0"/>
              <a:t>нный</a:t>
            </a:r>
            <a:r>
              <a:rPr lang="ru-RU" sz="2000" b="1" dirty="0" smtClean="0"/>
              <a:t> юноша, </a:t>
            </a:r>
            <a:r>
              <a:rPr lang="ru-RU" sz="2000" b="1" dirty="0" err="1" smtClean="0"/>
              <a:t>вид...мый</a:t>
            </a:r>
            <a:r>
              <a:rPr lang="ru-RU" sz="2000" b="1" dirty="0" smtClean="0"/>
              <a:t> соседями, 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ru-RU" sz="2000" b="1" dirty="0" smtClean="0"/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sz="2000" b="1" dirty="0" smtClean="0"/>
              <a:t>пен…</a:t>
            </a:r>
            <a:r>
              <a:rPr lang="ru-RU" sz="2000" b="1" dirty="0" err="1" smtClean="0"/>
              <a:t>щийся</a:t>
            </a:r>
            <a:r>
              <a:rPr lang="ru-RU" sz="2000" b="1" dirty="0" smtClean="0"/>
              <a:t> поток, </a:t>
            </a:r>
            <a:r>
              <a:rPr lang="ru-RU" sz="2000" b="1" dirty="0" err="1" smtClean="0"/>
              <a:t>колыш</a:t>
            </a:r>
            <a:r>
              <a:rPr lang="ru-RU" sz="2000" b="1" dirty="0" smtClean="0"/>
              <a:t>…</a:t>
            </a:r>
            <a:r>
              <a:rPr lang="ru-RU" sz="2000" b="1" dirty="0" err="1" smtClean="0"/>
              <a:t>щийся</a:t>
            </a:r>
            <a:r>
              <a:rPr lang="ru-RU" sz="2000" b="1" dirty="0" smtClean="0"/>
              <a:t> камыш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ru-RU" sz="2000" b="1" dirty="0" smtClean="0"/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ru-RU" sz="2000" b="1" dirty="0" smtClean="0"/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ru-RU" sz="2000" b="1" dirty="0" smtClean="0"/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ru-RU" sz="2000" b="1" dirty="0" smtClean="0"/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ru-RU" sz="2000" b="1" dirty="0" smtClean="0"/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ru-RU" sz="2000" b="1" dirty="0" smtClean="0"/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ru-RU" sz="2000" b="1" dirty="0" smtClean="0"/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ru-RU" sz="2000" b="1" dirty="0" smtClean="0"/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ru-RU" sz="2000" b="1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ru-RU" sz="2000" b="1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ru-RU" sz="2000" b="1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ru-RU" sz="2000" b="1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507207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500166" y="478632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5643578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4678" y="457200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7620" y="514351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6314" y="4500570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4942" y="5752876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492919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16" y="5752876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29520" y="492919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15272" y="6072206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D:\Мои документы\Загрузки\рпр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857232"/>
            <a:ext cx="1214414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1481 L 0.03785 -0.487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-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6296E-6 L 0.2125 -0.44098 " pathEditMode="relative" ptsTypes="AA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1065 L 0.37813 -0.570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509 L -0.29236 -0.3094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-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0602 L -0.01614 -0.3928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0.00533 L 0.18125 -0.2990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3.7037E-7 L -0.45608 -0.366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38 0.00602 L -0.32916 -0.2460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1181 L -0.14931 -0.366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-0.76145 -0.1409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" y="-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4.07407E-6 L -0.48836 -0.31504 " pathEditMode="relative" ptsTypes="AA">
                                      <p:cBhvr>
                                        <p:cTn id="46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 «Не с причастиями»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Запишите ответы цифрами.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причастием пишется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слитно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причастием пишется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раздельно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Цветы ( не )политы; (не)собранные ,а разбросанные игрушки; (не)подшитые документы; все еще (не) собранные тетради; (не)вымытый пол; (не)высказанные пожелания; никогда (не)стихающий шум; (не)увядающая красота; доселе (не)испытанное чувство.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2 2 1 2 1 1 2 1 2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Мои документы\Загрузки\sport1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429132"/>
            <a:ext cx="2486027" cy="22050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этап «Н или НН?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Распределите слова в две колонки.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1357299"/>
            <a:ext cx="4214842" cy="64294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Н-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6314" y="1357298"/>
            <a:ext cx="3900486" cy="64294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-НН-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371475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некоше</a:t>
            </a:r>
            <a:r>
              <a:rPr lang="ru-RU" dirty="0" smtClean="0"/>
              <a:t>…</a:t>
            </a:r>
            <a:r>
              <a:rPr lang="ru-RU" dirty="0" err="1" smtClean="0"/>
              <a:t>ом</a:t>
            </a:r>
            <a:r>
              <a:rPr lang="ru-RU" dirty="0" smtClean="0"/>
              <a:t>  лугу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000364" y="371475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</a:t>
            </a:r>
            <a:r>
              <a:rPr lang="ru-RU" dirty="0" err="1" smtClean="0"/>
              <a:t>нескоше</a:t>
            </a:r>
            <a:r>
              <a:rPr lang="ru-RU" dirty="0" smtClean="0"/>
              <a:t>…</a:t>
            </a:r>
            <a:r>
              <a:rPr lang="ru-RU" dirty="0" err="1" smtClean="0"/>
              <a:t>ому</a:t>
            </a:r>
            <a:r>
              <a:rPr lang="ru-RU" dirty="0" smtClean="0"/>
              <a:t>  лугу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15008" y="371475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маринова</a:t>
            </a:r>
            <a:r>
              <a:rPr lang="ru-RU" dirty="0" smtClean="0"/>
              <a:t>…</a:t>
            </a:r>
            <a:r>
              <a:rPr lang="ru-RU" dirty="0" err="1" smtClean="0"/>
              <a:t>ые</a:t>
            </a:r>
            <a:r>
              <a:rPr lang="ru-RU" dirty="0" smtClean="0"/>
              <a:t> огурцы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442913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реше</a:t>
            </a:r>
            <a:r>
              <a:rPr lang="ru-RU" dirty="0" smtClean="0"/>
              <a:t>…</a:t>
            </a:r>
            <a:r>
              <a:rPr lang="ru-RU" dirty="0" err="1" smtClean="0"/>
              <a:t>ая</a:t>
            </a:r>
            <a:r>
              <a:rPr lang="ru-RU" dirty="0" smtClean="0"/>
              <a:t> задача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786050" y="442913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депутаты </a:t>
            </a:r>
            <a:r>
              <a:rPr lang="ru-RU" dirty="0" err="1" smtClean="0"/>
              <a:t>избра</a:t>
            </a:r>
            <a:r>
              <a:rPr lang="ru-RU" dirty="0" smtClean="0"/>
              <a:t>…</a:t>
            </a:r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214942" y="442913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заколоче</a:t>
            </a:r>
            <a:r>
              <a:rPr lang="ru-RU" dirty="0" smtClean="0"/>
              <a:t>…</a:t>
            </a:r>
            <a:r>
              <a:rPr lang="ru-RU" dirty="0" err="1" smtClean="0"/>
              <a:t>ая</a:t>
            </a:r>
            <a:r>
              <a:rPr lang="ru-RU" dirty="0" smtClean="0"/>
              <a:t> дверь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42910" y="528638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стена </a:t>
            </a:r>
            <a:r>
              <a:rPr lang="ru-RU" dirty="0" err="1" smtClean="0"/>
              <a:t>разукраше</a:t>
            </a:r>
            <a:r>
              <a:rPr lang="ru-RU" dirty="0" smtClean="0"/>
              <a:t>…а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214678" y="528638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купле…</a:t>
            </a:r>
            <a:r>
              <a:rPr lang="ru-RU" dirty="0" err="1" smtClean="0"/>
              <a:t>ый</a:t>
            </a:r>
            <a:r>
              <a:rPr lang="ru-RU" dirty="0" smtClean="0"/>
              <a:t> на рынке товар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215074" y="528638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вяза…</a:t>
            </a:r>
            <a:r>
              <a:rPr lang="ru-RU" dirty="0" err="1" smtClean="0"/>
              <a:t>ые</a:t>
            </a:r>
            <a:r>
              <a:rPr lang="ru-RU" dirty="0" smtClean="0"/>
              <a:t> варежки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85786" y="6143644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провере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> способ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0.0474 -0.30463 " pathEditMode="relative" ptsTypes="AA"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0.24409 -0.31505 " pathEditMode="relative" ptsTypes="AA">
                                      <p:cBhvr>
                                        <p:cTn id="1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-1.66667E-6 -0.2625 " pathEditMode="relative" ptsTypes="AA">
                                      <p:cBhvr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0.58264 -0.31504 " pathEditMode="relative" ptsTypes="AA">
                                      <p:cBhvr>
                                        <p:cTn id="1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7 0.00578 L -0.20521 -0.3615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4.81481E-6 L 6.94444E-6 -0.2625 " pathEditMode="relative" ptsTypes="AA">
                                      <p:cBhvr>
                                        <p:cTn id="2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5.55556E-6 L 3.05556E-6 -0.4199 " pathEditMode="relative" ptsTypes="AA">
                                      <p:cBhvr>
                                        <p:cTn id="30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0.20486 -0.3044 " pathEditMode="relative" ptsTypes="AA">
                                      <p:cBhvr>
                                        <p:cTn id="34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5.55556E-6 L -0.54341 -0.34629 " pathEditMode="relative" ptsTypes="AA">
                                      <p:cBhvr>
                                        <p:cTn id="38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0.0713 L 0.5493 -0.3541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" y="-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 «Причастный оборот»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Поставьте причастные обороты там, где следует.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401080" cy="514351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Повесть, растущая в саду, известна всем.</a:t>
            </a:r>
          </a:p>
          <a:p>
            <a:pPr>
              <a:lnSpc>
                <a:spcPct val="9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Попугай, назначивший даме свидание, оказался говорящим.</a:t>
            </a:r>
          </a:p>
          <a:p>
            <a:pPr>
              <a:lnSpc>
                <a:spcPct val="9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Цветы, играющие во время урока, красивы.</a:t>
            </a:r>
          </a:p>
          <a:p>
            <a:pPr>
              <a:lnSpc>
                <a:spcPct val="9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Дети, купленные в зоомагазине, будут наказаны.</a:t>
            </a:r>
          </a:p>
          <a:p>
            <a:pPr>
              <a:lnSpc>
                <a:spcPct val="9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Ухажёр, гонимый ветром, не пришёл на встречу.</a:t>
            </a:r>
          </a:p>
          <a:p>
            <a:pPr>
              <a:lnSpc>
                <a:spcPct val="9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Туча, отредактированная корректором, обещала  дождь.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D:\Мои документы\Загрузки\or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928934"/>
            <a:ext cx="2143140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Правильный ответ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472518" cy="5000660"/>
          </a:xfrm>
        </p:spPr>
        <p:txBody>
          <a:bodyPr/>
          <a:lstStyle/>
          <a:p>
            <a:r>
              <a:rPr lang="ru-RU" dirty="0" smtClean="0"/>
              <a:t>Повесть, отредактированная корректором,  известна всем.</a:t>
            </a:r>
          </a:p>
          <a:p>
            <a:r>
              <a:rPr lang="ru-RU" dirty="0" smtClean="0"/>
              <a:t>Попугай, купленный в зоомагазине, оказался говорящим.</a:t>
            </a:r>
          </a:p>
          <a:p>
            <a:r>
              <a:rPr lang="ru-RU" dirty="0" smtClean="0"/>
              <a:t>Цветы, растущие в саду, красивы.</a:t>
            </a:r>
          </a:p>
          <a:p>
            <a:r>
              <a:rPr lang="ru-RU" dirty="0" smtClean="0"/>
              <a:t>Дети, играющие во время урока, будут наказаны.</a:t>
            </a:r>
          </a:p>
          <a:p>
            <a:r>
              <a:rPr lang="ru-RU" dirty="0" smtClean="0"/>
              <a:t>Ухажёр, назначивший даме свидание, не пришёл на встречу.</a:t>
            </a:r>
          </a:p>
          <a:p>
            <a:r>
              <a:rPr lang="ru-RU" dirty="0" smtClean="0"/>
              <a:t>Туча, гонимая ветром, обещала  дождь.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Финиш!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lnSpcReduction="10000"/>
          </a:bodyPr>
          <a:lstStyle/>
          <a:p>
            <a:endParaRPr lang="ru-RU" b="1" dirty="0" smtClean="0"/>
          </a:p>
          <a:p>
            <a:pPr>
              <a:buNone/>
            </a:pPr>
            <a:r>
              <a:rPr lang="ru-RU" dirty="0" smtClean="0"/>
              <a:t> 		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Причастие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самостоятельная часть речи, которая обозначает проявляющийся во времени признак предмета по действию.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Причастия бывают совершенного и  несовершенного вида, настоящего и прошедшего времени.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Изменяются по числам, падежам и только в единственном числе по родам.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Причастия с зависимыми словами называются причастным оборотом. Использование причастного оборота помогает устранить неясность в предложении.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D:\Мои документы\Загрузки\pobeditel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0"/>
            <a:ext cx="2643206" cy="178592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E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240</TotalTime>
  <Words>495</Words>
  <Application>Microsoft Office PowerPoint</Application>
  <PresentationFormat>Экран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Урок – игра  «Язык мой – друг мой»</vt:lpstr>
      <vt:lpstr>Разминка Прочитайте пословицы. Что их объединяет? Сформулируйте цель урока. Выпишите пословицу, в которой есть причастия.</vt:lpstr>
      <vt:lpstr>I этап «Пиши правильно!» Запишите слова по памяти, подчеркните причастия.</vt:lpstr>
      <vt:lpstr>II этап «Суффиксы причастий» Вставьте пропущенные буквы.</vt:lpstr>
      <vt:lpstr>III этап «Не с причастиями»  Запишите ответы цифрами.</vt:lpstr>
      <vt:lpstr>IV этап «Н или НН?»  Распределите слова в две колонки.</vt:lpstr>
      <vt:lpstr>V этап «Причастный оборот»  Поставьте причастные обороты там, где следует.</vt:lpstr>
      <vt:lpstr>Правильный ответ</vt:lpstr>
      <vt:lpstr>Финиш!</vt:lpstr>
      <vt:lpstr>Домашнее задание</vt:lpstr>
      <vt:lpstr>Литература</vt:lpstr>
      <vt:lpstr>Презентацию подготовила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игра  «Язык мой – друг мой»</dc:title>
  <dc:creator>Аня</dc:creator>
  <cp:lastModifiedBy>Admin</cp:lastModifiedBy>
  <cp:revision>29</cp:revision>
  <dcterms:created xsi:type="dcterms:W3CDTF">2011-11-10T09:22:23Z</dcterms:created>
  <dcterms:modified xsi:type="dcterms:W3CDTF">2012-12-24T10:12:29Z</dcterms:modified>
</cp:coreProperties>
</file>