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7" r:id="rId4"/>
    <p:sldId id="261" r:id="rId5"/>
    <p:sldId id="262" r:id="rId6"/>
    <p:sldId id="263" r:id="rId7"/>
    <p:sldId id="264" r:id="rId8"/>
    <p:sldId id="265" r:id="rId9"/>
    <p:sldId id="268" r:id="rId10"/>
    <p:sldId id="260" r:id="rId11"/>
    <p:sldId id="266" r:id="rId12"/>
    <p:sldId id="259" r:id="rId13"/>
    <p:sldId id="257" r:id="rId14"/>
    <p:sldId id="25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66FF"/>
    <a:srgbClr val="FFFF00"/>
    <a:srgbClr val="E8E6A4"/>
    <a:srgbClr val="66FF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660"/>
  </p:normalViewPr>
  <p:slideViewPr>
    <p:cSldViewPr>
      <p:cViewPr varScale="1">
        <p:scale>
          <a:sx n="69" d="100"/>
          <a:sy n="69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852B-9C14-42DD-AD05-CD53930CA1C9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2CD39-B51A-42A2-B92C-2F02E67C3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4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2CD39-B51A-42A2-B92C-2F02E67C344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6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6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0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4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3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5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0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3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0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7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tatic2.insales.ru/images/products/1/5710/5609038/4607082990654660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228"/>
            <a:ext cx="6829772" cy="68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8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36" y="403053"/>
            <a:ext cx="4608512" cy="51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367" y="2927180"/>
            <a:ext cx="12778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88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856" y="1775802"/>
            <a:ext cx="13839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192" y="4077072"/>
            <a:ext cx="1296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88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6264" y="5344483"/>
            <a:ext cx="1296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8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0742" y="5344483"/>
            <a:ext cx="1296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157192"/>
            <a:ext cx="1296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88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0209" y="4947558"/>
            <a:ext cx="1296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66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8800" b="1" cap="none" spc="50" dirty="0">
              <a:ln w="11430"/>
              <a:solidFill>
                <a:srgbClr val="66FF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3501008"/>
            <a:ext cx="1296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8800" b="1" cap="none" spc="50" dirty="0">
              <a:ln w="11430"/>
              <a:solidFill>
                <a:srgbClr val="CC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14068" y="2025290"/>
            <a:ext cx="12961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8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15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img-fotki.yandex.ru/get/4505/tatyana2q8-medvedeva.27/0_3a3ae_e72c89db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387424"/>
            <a:ext cx="10441160" cy="787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2537"/>
            <a:ext cx="4608512" cy="689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696640">
            <a:off x="3230732" y="1083417"/>
            <a:ext cx="2266234" cy="126188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класс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54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088"/>
            <a:ext cx="9144000" cy="69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9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mg-fotki.yandex.ru/get/4505/tatyana2q8-medvedeva.27/0_3a3ae_e72c89db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img-fotki.yandex.ru/get/4505/tatyana2q8-medvedeva.27/0_3a3ae_e72c89db_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1017224" cy="75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68" y="7937"/>
            <a:ext cx="5184576" cy="682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96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tatic2.insales.ru/images/products/1/5710/5609038/4607082990654660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228"/>
            <a:ext cx="6829772" cy="68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9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4210"/>
            <a:ext cx="6585017" cy="673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76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grushka.kz/vip78/k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1476"/>
            <a:ext cx="6984776" cy="69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9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19673" y="-61068"/>
            <a:ext cx="6192688" cy="6919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09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3" b="14264"/>
          <a:stretch/>
        </p:blipFill>
        <p:spPr bwMode="auto">
          <a:xfrm>
            <a:off x="-43466" y="0"/>
            <a:ext cx="915838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5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5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89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248"/>
            <a:ext cx="5190828" cy="684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088"/>
            <a:ext cx="9144000" cy="69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6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84" y="-76231"/>
            <a:ext cx="5368196" cy="756084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084168" y="5661248"/>
            <a:ext cx="3240360" cy="13407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1260648" y="836712"/>
            <a:ext cx="65094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обери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портфель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90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16</Words>
  <Application>Microsoft Office PowerPoint</Application>
  <PresentationFormat>Экран (4:3)</PresentationFormat>
  <Paragraphs>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13</cp:revision>
  <dcterms:created xsi:type="dcterms:W3CDTF">2012-10-26T13:00:23Z</dcterms:created>
  <dcterms:modified xsi:type="dcterms:W3CDTF">2012-10-26T19:26:22Z</dcterms:modified>
</cp:coreProperties>
</file>