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4" r:id="rId12"/>
    <p:sldId id="267" r:id="rId13"/>
    <p:sldId id="273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E5600-0C38-482A-AFD5-0947673EF4ED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EB824-D936-4F29-A7A9-FE542F06D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FDE8D-648A-4629-97EA-DF654CE7BFE4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FFA5D-E71A-479E-88AE-D611414A4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52960-A63B-4B7F-AA03-4F1F81E9EF64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D3CBA-D875-4F16-948C-B65E23D02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EC114-C06D-4737-B635-3212DB4BA865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6DA0F-D26C-4515-BD5D-A21544FDD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8DA18-7DFA-4E9B-8D3F-611C1096F5F6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4422-16C1-4FB7-9453-F75147ECC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4CF3E-E180-4BCF-9906-5B706B048FE5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A8D3F-9F3A-4967-A285-D91E0C323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61BF4-8BA2-4094-9492-14A8809AB777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D5A92-0D65-448E-9940-8E2D51A55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48E27-EB2A-45DB-846E-488135B24D22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AF3D5-612E-47CF-8060-9DF7A3D21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512BA-EFB8-4958-B3B9-7EED4F991DA4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67EF6-B17D-4CA3-A06C-1C2BED456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3833-1F5A-4714-AA98-D4031794C7AF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71B9-3A26-460E-B802-10FBDB345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132F7-D126-48BF-BB0C-DC6A334CB4B2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16863-04CF-4A3A-8013-8C90E5E4A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C59994-85DC-469F-9472-61A3EF2B74F1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207C87-2CCA-4B70-B146-86890D7B9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8" r:id="rId3"/>
    <p:sldLayoutId id="2147483765" r:id="rId4"/>
    <p:sldLayoutId id="2147483764" r:id="rId5"/>
    <p:sldLayoutId id="2147483763" r:id="rId6"/>
    <p:sldLayoutId id="2147483762" r:id="rId7"/>
    <p:sldLayoutId id="2147483761" r:id="rId8"/>
    <p:sldLayoutId id="2147483760" r:id="rId9"/>
    <p:sldLayoutId id="2147483759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hyperlink" Target="http://2.bp.blogspot.com/-AmFBcEm9tXQ/Tnm8IqtUpUI/AAAAAAAACDQ/e0KgyoeJG9I/s1600/%D1%85%D0%BE%D1%85%D0%BB%D0%BE%D0%BC%D1%81%D0%BA%D0%B8%D0%B5+%D0%BB%D0%BE%D0%B6%D0%BA%D0%B8.jpg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hyperlink" Target="http://3.bp.blogspot.com/-QOM6y0nyIDY/Tnm7uQfZmyI/AAAAAAAACDE/YGLoSVamQ9w/s1600/%D0%A1%D1%91%D0%BC%D0%B8%D0%BD%D1%81%D0%BA%D0%B0%D1%8F+%D1%85%D0%BE%D1%85%D0%BB%D0%BE%D0%BC%D0%B0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3.bp.blogspot.com/-_2AOCErmqIo/Tnm6qFL39WI/AAAAAAAACCs/EbOax4tAfhI/s1600/%D0%A1%D0%B5%D0%BC%D1%91%D0%BD%D0%BE%D0%B21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2.bp.blogspot.com/-Mr9hZKcK_gE/Tnm71tpIuOI/AAAAAAAACDI/0Fv8TN8m38U/s1600/%D0%B1%D0%B8%D1%82%D1%8C+%D0%B1%D0%B0%D0%BA%D0%BB%D1%83%D1%88%D0%B8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Народные промыслы</a:t>
            </a:r>
            <a:br>
              <a:rPr lang="ru-RU" i="1" dirty="0" smtClean="0"/>
            </a:br>
            <a:r>
              <a:rPr lang="ru-RU" i="1" dirty="0" smtClean="0"/>
              <a:t>Хохлома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2852738"/>
            <a:ext cx="8064500" cy="3671887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mtClean="0"/>
              <a:t>Проектная работа </a:t>
            </a:r>
          </a:p>
          <a:p>
            <a:pPr eaLnBrk="1" hangingPunct="1">
              <a:lnSpc>
                <a:spcPct val="70000"/>
              </a:lnSpc>
            </a:pPr>
            <a:r>
              <a:rPr lang="ru-RU" smtClean="0"/>
              <a:t>ученицы </a:t>
            </a:r>
            <a:r>
              <a:rPr lang="ru-RU" smtClean="0">
                <a:latin typeface="Arial" charset="0"/>
              </a:rPr>
              <a:t>6</a:t>
            </a:r>
            <a:r>
              <a:rPr lang="ru-RU" smtClean="0"/>
              <a:t> «А» класса</a:t>
            </a:r>
            <a:endParaRPr lang="ru-RU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u-RU" sz="2400" smtClean="0">
                <a:latin typeface="Arial" charset="0"/>
              </a:rPr>
              <a:t>школы № 1354 города Москвы</a:t>
            </a:r>
          </a:p>
          <a:p>
            <a:pPr eaLnBrk="1" hangingPunct="1">
              <a:lnSpc>
                <a:spcPct val="70000"/>
              </a:lnSpc>
            </a:pPr>
            <a:r>
              <a:rPr lang="ru-RU" sz="3600" i="1" smtClean="0"/>
              <a:t>Олейниковой Дарьи</a:t>
            </a:r>
          </a:p>
          <a:p>
            <a:pPr eaLnBrk="1" hangingPunct="1">
              <a:lnSpc>
                <a:spcPct val="70000"/>
              </a:lnSpc>
            </a:pPr>
            <a:r>
              <a:rPr lang="ru-RU" smtClean="0"/>
              <a:t>Руководител</a:t>
            </a:r>
            <a:r>
              <a:rPr lang="ru-RU" smtClean="0">
                <a:latin typeface="Arial" charset="0"/>
              </a:rPr>
              <a:t>ь</a:t>
            </a:r>
            <a:r>
              <a:rPr lang="ru-RU" smtClean="0"/>
              <a:t>: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>
                <a:latin typeface="Arial" charset="0"/>
              </a:rPr>
              <a:t>учитель географии - </a:t>
            </a:r>
            <a:r>
              <a:rPr lang="ru-RU" sz="2400" smtClean="0"/>
              <a:t>Филичева Т.И.</a:t>
            </a:r>
            <a:endParaRPr lang="ru-RU" sz="2400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ru-RU" sz="2400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u-RU" sz="2400" smtClean="0">
                <a:latin typeface="Arial" charset="0"/>
              </a:rPr>
              <a:t>2012 год</a:t>
            </a:r>
          </a:p>
          <a:p>
            <a:pPr eaLnBrk="1" hangingPunct="1">
              <a:lnSpc>
                <a:spcPct val="7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Производство сегодня</a:t>
            </a:r>
            <a:endParaRPr lang="ru-RU" i="1" dirty="0"/>
          </a:p>
        </p:txBody>
      </p:sp>
      <p:sp>
        <p:nvSpPr>
          <p:cNvPr id="22530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600200"/>
            <a:ext cx="4210050" cy="4525963"/>
          </a:xfrm>
        </p:spPr>
        <p:txBody>
          <a:bodyPr/>
          <a:lstStyle/>
          <a:p>
            <a:pPr eaLnBrk="1" hangingPunct="1"/>
            <a:r>
              <a:rPr lang="ru-RU" sz="3200" smtClean="0"/>
              <a:t>Изделие (серебристого цвета) готово к росписи, которая наносится масляными красками и закрепляется сушкой в печи.</a:t>
            </a:r>
          </a:p>
        </p:txBody>
      </p:sp>
      <p:pic>
        <p:nvPicPr>
          <p:cNvPr id="22531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43375" y="1357313"/>
            <a:ext cx="4572000" cy="5357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/>
              <a:t>Технология </a:t>
            </a:r>
            <a:r>
              <a:rPr lang="ru-RU" sz="4000" i="1" dirty="0" err="1" smtClean="0"/>
              <a:t>ковшечника</a:t>
            </a:r>
            <a:r>
              <a:rPr lang="ru-RU" sz="4000" i="1" dirty="0" smtClean="0"/>
              <a:t> и ложкаря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23554" name="Содержимое 4" descr="http://www.ruspromysel.ru/pict/k0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43375" y="1643063"/>
            <a:ext cx="2600325" cy="2214562"/>
          </a:xfrm>
        </p:spPr>
      </p:pic>
      <p:pic>
        <p:nvPicPr>
          <p:cNvPr id="23555" name="Рисунок 5" descr="http://www.ruspromysel.ru/pict/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000375"/>
            <a:ext cx="2143125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6" descr="http://www.ruspromysel.ru/pict/k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4143375"/>
            <a:ext cx="23860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Содержимое 7" descr="http://2.bp.blogspot.com/-AmFBcEm9tXQ/Tnm8IqtUpUI/AAAAAAAACDQ/e0KgyoeJG9I/s400/%25D1%2585%25D0%25BE%25D1%2585%25D0%25BB%25D0%25BE%25D0%25BC%25D1%2581%25D0%25BA%25D0%25B8%25D0%25B5+%25D0%25BB%25D0%25BE%25D0%25B6%25D0%25BA%25D0%25B8.jpg">
            <a:hlinkClick r:id="rId5"/>
          </p:cNvPr>
          <p:cNvPicPr>
            <a:picLocks noGrp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285750" y="1500188"/>
            <a:ext cx="3429000" cy="2071687"/>
          </a:xfrm>
        </p:spPr>
      </p:pic>
      <p:pic>
        <p:nvPicPr>
          <p:cNvPr id="23558" name="Рисунок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88" y="3714750"/>
            <a:ext cx="2428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Разнообразие хохломы</a:t>
            </a:r>
            <a:endParaRPr lang="ru-RU" i="1" dirty="0"/>
          </a:p>
        </p:txBody>
      </p:sp>
      <p:sp>
        <p:nvSpPr>
          <p:cNvPr id="24578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500188"/>
            <a:ext cx="4732337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4076700"/>
            <a:ext cx="807243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24583" name="Рисунок 16" descr="Описание: http://3.bp.blogspot.com/-QOM6y0nyIDY/Tnm7uQfZmyI/AAAAAAAACDE/YGLoSVamQ9w/s400/%25D0%25A1%25D1%2591%25D0%25BC%25D0%25B8%25D0%25BD%25D1%2581%25D0%25BA%25D0%25B0%25D1%258F+%25D1%2585%25D0%25BE%25D1%2585%25D0%25BB%25D0%25BE%25D0%25BC%25D0%25B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500188"/>
            <a:ext cx="45720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i="1" dirty="0" smtClean="0"/>
              <a:t>Продукция на мировой рынок</a:t>
            </a:r>
            <a:endParaRPr lang="ru-RU" sz="4400" i="1" dirty="0"/>
          </a:p>
        </p:txBody>
      </p:sp>
      <p:sp>
        <p:nvSpPr>
          <p:cNvPr id="25602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428750"/>
            <a:ext cx="8572500" cy="5214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Моя практическая работа</a:t>
            </a:r>
            <a:endParaRPr lang="ru-RU" i="1" dirty="0"/>
          </a:p>
        </p:txBody>
      </p:sp>
      <p:sp>
        <p:nvSpPr>
          <p:cNvPr id="26626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000375" cy="4829175"/>
          </a:xfrm>
        </p:spPr>
        <p:txBody>
          <a:bodyPr/>
          <a:lstStyle/>
          <a:p>
            <a:pPr eaLnBrk="1" hangingPunct="1"/>
            <a:r>
              <a:rPr lang="ru-RU" sz="3200" smtClean="0"/>
              <a:t>Я решила сама сделать разделочную доску  с хохломской росписью.</a:t>
            </a:r>
          </a:p>
          <a:p>
            <a:pPr eaLnBrk="1" hangingPunct="1"/>
            <a:endParaRPr lang="ru-RU" sz="3200" smtClean="0"/>
          </a:p>
          <a:p>
            <a:pPr eaLnBrk="1" hangingPunct="1"/>
            <a:r>
              <a:rPr lang="ru-RU" sz="3200" smtClean="0"/>
              <a:t>Деревянная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заготовка  </a:t>
            </a:r>
          </a:p>
        </p:txBody>
      </p:sp>
      <p:sp>
        <p:nvSpPr>
          <p:cNvPr id="26627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2" descr="D:\хохлома\P10401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2438" y="2071688"/>
            <a:ext cx="6119812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/>
              <a:t>Моя практическая </a:t>
            </a:r>
            <a:r>
              <a:rPr lang="ru-RU" i="1" dirty="0" smtClean="0"/>
              <a:t>работа</a:t>
            </a:r>
            <a:r>
              <a:rPr lang="ru-RU" b="0" i="1" dirty="0" smtClean="0"/>
              <a:t>.</a:t>
            </a:r>
            <a:endParaRPr lang="ru-RU" b="0" i="1" dirty="0"/>
          </a:p>
        </p:txBody>
      </p:sp>
      <p:sp>
        <p:nvSpPr>
          <p:cNvPr id="27650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2428875"/>
            <a:ext cx="2500312" cy="3697288"/>
          </a:xfrm>
        </p:spPr>
        <p:txBody>
          <a:bodyPr/>
          <a:lstStyle/>
          <a:p>
            <a:pPr marL="136525" indent="0" eaLnBrk="1" hangingPunct="1">
              <a:buFont typeface="Wingdings 2" pitchFamily="18" charset="2"/>
              <a:buNone/>
            </a:pPr>
            <a:r>
              <a:rPr lang="ru-RU" sz="3200" smtClean="0"/>
              <a:t>Сначала я создала фон черной краской</a:t>
            </a:r>
          </a:p>
        </p:txBody>
      </p:sp>
      <p:sp>
        <p:nvSpPr>
          <p:cNvPr id="27651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2" descr="D:\хохлома\P1040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25" y="1857375"/>
            <a:ext cx="60483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/>
              <a:t>Моя практическая работа.</a:t>
            </a:r>
            <a:endParaRPr lang="ru-RU" dirty="0"/>
          </a:p>
        </p:txBody>
      </p:sp>
      <p:sp>
        <p:nvSpPr>
          <p:cNvPr id="28674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357313"/>
            <a:ext cx="8215313" cy="1214437"/>
          </a:xfrm>
        </p:spPr>
        <p:txBody>
          <a:bodyPr/>
          <a:lstStyle/>
          <a:p>
            <a:pPr eaLnBrk="1" hangingPunct="1"/>
            <a:r>
              <a:rPr lang="ru-RU" sz="3600" smtClean="0"/>
              <a:t>Затем я начала расписывать доску, которую покрою лаком</a:t>
            </a:r>
          </a:p>
        </p:txBody>
      </p:sp>
      <p:sp>
        <p:nvSpPr>
          <p:cNvPr id="28675" name="Содержимое 3"/>
          <p:cNvSpPr>
            <a:spLocks noGrp="1"/>
          </p:cNvSpPr>
          <p:nvPr>
            <p:ph sz="half" idx="2"/>
          </p:nvPr>
        </p:nvSpPr>
        <p:spPr>
          <a:xfrm>
            <a:off x="8429625" y="5143500"/>
            <a:ext cx="257175" cy="9826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3" descr="D:\хохлома\P1040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562225"/>
            <a:ext cx="58578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Моя хохлома</a:t>
            </a:r>
            <a:endParaRPr lang="ru-RU" i="1" dirty="0"/>
          </a:p>
        </p:txBody>
      </p:sp>
      <p:sp>
        <p:nvSpPr>
          <p:cNvPr id="29698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357313"/>
            <a:ext cx="8786812" cy="1000125"/>
          </a:xfrm>
        </p:spPr>
        <p:txBody>
          <a:bodyPr/>
          <a:lstStyle/>
          <a:p>
            <a:pPr eaLnBrk="1" hangingPunct="1"/>
            <a:r>
              <a:rPr lang="ru-RU" sz="3600" smtClean="0"/>
              <a:t>Вот такая получилась у меня хохлома.</a:t>
            </a:r>
          </a:p>
        </p:txBody>
      </p:sp>
      <p:sp>
        <p:nvSpPr>
          <p:cNvPr id="29699" name="Содержимое 3"/>
          <p:cNvSpPr>
            <a:spLocks noGrp="1"/>
          </p:cNvSpPr>
          <p:nvPr>
            <p:ph sz="half" idx="2"/>
          </p:nvPr>
        </p:nvSpPr>
        <p:spPr>
          <a:xfrm>
            <a:off x="8640763" y="1600200"/>
            <a:ext cx="46037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2" descr="D:\дашин день рождения\104_PANA\P1040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060575"/>
            <a:ext cx="76803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Список литературы</a:t>
            </a:r>
            <a:endParaRPr lang="ru-RU" i="1" dirty="0"/>
          </a:p>
        </p:txBody>
      </p:sp>
      <p:sp>
        <p:nvSpPr>
          <p:cNvPr id="30722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600200"/>
            <a:ext cx="8215313" cy="2400300"/>
          </a:xfrm>
        </p:spPr>
        <p:txBody>
          <a:bodyPr/>
          <a:lstStyle/>
          <a:p>
            <a:pPr eaLnBrk="1" hangingPunct="1"/>
            <a:r>
              <a:rPr lang="ru-RU" sz="3200" smtClean="0"/>
              <a:t>«Искусство-детям. Хохломская роспись» 2005 г.</a:t>
            </a:r>
          </a:p>
          <a:p>
            <a:pPr eaLnBrk="1" hangingPunct="1"/>
            <a:r>
              <a:rPr lang="ru-RU" sz="3200" smtClean="0"/>
              <a:t>Учебное издание «Мозаика-синтез» 2003 г.</a:t>
            </a:r>
          </a:p>
          <a:p>
            <a:pPr eaLnBrk="1" hangingPunct="1"/>
            <a:r>
              <a:rPr lang="ru-RU" sz="3200" smtClean="0"/>
              <a:t>Интернет.</a:t>
            </a:r>
          </a:p>
        </p:txBody>
      </p:sp>
      <p:pic>
        <p:nvPicPr>
          <p:cNvPr id="30723" name="Содержимое 4" descr="http://1doklad.ru/images/doklad/geo/ris2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4071938"/>
            <a:ext cx="5429250" cy="2643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i="1" dirty="0" smtClean="0"/>
              <a:t>Гипотеза</a:t>
            </a:r>
            <a:endParaRPr lang="ru-RU" sz="5400" i="1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643937" cy="5114925"/>
          </a:xfrm>
        </p:spPr>
        <p:txBody>
          <a:bodyPr/>
          <a:lstStyle/>
          <a:p>
            <a:pPr eaLnBrk="1" hangingPunct="1"/>
            <a:r>
              <a:rPr lang="ru-RU" sz="3200" smtClean="0"/>
              <a:t>В настоящее время традиционная хохломская роспись представлена работами мастеров двух предприятий семеновской фабрики художественных изделий «Хохломской художник» и семеновского производственно-художественного объединения «Хохломская роспись». Красота их изделий неоспорима.</a:t>
            </a:r>
          </a:p>
          <a:p>
            <a:pPr eaLnBrk="1" hangingPunct="1"/>
            <a:r>
              <a:rPr lang="ru-RU" sz="3200" smtClean="0"/>
              <a:t>Мне захотелось поближе познакомиться с этим народным промыслом.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i="1" dirty="0" smtClean="0"/>
              <a:t>Цель и задачи</a:t>
            </a:r>
            <a:endParaRPr lang="ru-RU" sz="5400" i="1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Знакомство с народным промыслом России на примере  хохломы</a:t>
            </a:r>
          </a:p>
          <a:p>
            <a:pPr eaLnBrk="1" hangingPunct="1">
              <a:buFont typeface="Wingdings 2" pitchFamily="18" charset="2"/>
              <a:buNone/>
            </a:pPr>
            <a:endParaRPr lang="ru-RU" sz="3600" smtClean="0"/>
          </a:p>
          <a:p>
            <a:pPr eaLnBrk="1" hangingPunct="1"/>
            <a:r>
              <a:rPr lang="ru-RU" sz="3600" smtClean="0"/>
              <a:t>Изготовление разделочной доски по собственной технологии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i="1" dirty="0" smtClean="0"/>
              <a:t>План</a:t>
            </a:r>
            <a:endParaRPr lang="ru-RU" sz="5400" i="1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 eaLnBrk="1" hangingPunct="1">
              <a:buFont typeface="Lucida Sans" pitchFamily="34" charset="0"/>
              <a:buAutoNum type="arabicPeriod"/>
            </a:pPr>
            <a:r>
              <a:rPr lang="ru-RU" sz="3600" smtClean="0"/>
              <a:t>География промысла</a:t>
            </a:r>
          </a:p>
          <a:p>
            <a:pPr marL="650875" indent="-514350" eaLnBrk="1" hangingPunct="1">
              <a:buFont typeface="Lucida Sans" pitchFamily="34" charset="0"/>
              <a:buAutoNum type="arabicPeriod"/>
            </a:pPr>
            <a:r>
              <a:rPr lang="ru-RU" sz="3600" smtClean="0"/>
              <a:t>История создания  промысла</a:t>
            </a:r>
          </a:p>
          <a:p>
            <a:pPr marL="650875" indent="-514350" eaLnBrk="1" hangingPunct="1">
              <a:buFont typeface="Lucida Sans" pitchFamily="34" charset="0"/>
              <a:buAutoNum type="arabicPeriod"/>
            </a:pPr>
            <a:r>
              <a:rPr lang="ru-RU" sz="3600" smtClean="0"/>
              <a:t>Технология производства</a:t>
            </a:r>
          </a:p>
          <a:p>
            <a:pPr marL="650875" indent="-514350" eaLnBrk="1" hangingPunct="1">
              <a:buFont typeface="Lucida Sans" pitchFamily="34" charset="0"/>
              <a:buAutoNum type="arabicPeriod"/>
            </a:pPr>
            <a:r>
              <a:rPr lang="ru-RU" sz="3600" smtClean="0"/>
              <a:t>Разнообразие изделий</a:t>
            </a:r>
          </a:p>
          <a:p>
            <a:pPr marL="650875" indent="-514350" eaLnBrk="1" hangingPunct="1">
              <a:buFont typeface="Lucida Sans" pitchFamily="34" charset="0"/>
              <a:buAutoNum type="arabicPeriod"/>
            </a:pPr>
            <a:r>
              <a:rPr lang="ru-RU" sz="3600" smtClean="0"/>
              <a:t>Практическая работа « Моя хохлома»</a:t>
            </a:r>
          </a:p>
          <a:p>
            <a:pPr marL="650875" indent="-514350" eaLnBrk="1" hangingPunct="1">
              <a:buFont typeface="Lucida Sans" pitchFamily="34" charset="0"/>
              <a:buAutoNum type="arabicPeriod"/>
            </a:pPr>
            <a:endParaRPr lang="ru-RU" smtClean="0"/>
          </a:p>
          <a:p>
            <a:pPr marL="650875" indent="-514350" eaLnBrk="1" hangingPunct="1">
              <a:buFont typeface="Lucida Sans" pitchFamily="34" charset="0"/>
              <a:buAutoNum type="arabicPeriod"/>
            </a:pPr>
            <a:endParaRPr lang="ru-RU" smtClean="0"/>
          </a:p>
          <a:p>
            <a:pPr marL="650875" indent="-514350" eaLnBrk="1" hangingPunct="1">
              <a:buFont typeface="Lucida Sans" pitchFamily="34" charset="0"/>
              <a:buAutoNum type="arabicPeriod"/>
            </a:pPr>
            <a:endParaRPr lang="ru-RU" smtClean="0"/>
          </a:p>
          <a:p>
            <a:pPr marL="650875" indent="-514350" eaLnBrk="1" hangingPunct="1">
              <a:buFont typeface="Lucida Sans" pitchFamily="34" charset="0"/>
              <a:buAutoNum type="arabicPeriod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51510" indent="-514350" eaLnBrk="1" fontAlgn="auto" hangingPunct="1">
              <a:spcAft>
                <a:spcPts val="0"/>
              </a:spcAft>
              <a:defRPr/>
            </a:pPr>
            <a:r>
              <a:rPr lang="ru-RU" sz="5400" i="1" dirty="0" smtClean="0"/>
              <a:t>География промысла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928813"/>
            <a:ext cx="3357563" cy="4714875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800" dirty="0" smtClean="0"/>
              <a:t> </a:t>
            </a:r>
            <a:r>
              <a:rPr lang="ru-RU" sz="3600" dirty="0" smtClean="0"/>
              <a:t>Хохломской промысел получил  название от крупного торгового села Хохлома Нижегородской губернии.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7411" name="Содержимое 5" descr="http://3.bp.blogspot.com/-_2AOCErmqIo/Tnm6qFL39WI/AAAAAAAACCs/EbOax4tAfhI/s400/%25D0%25A1%25D0%25B5%25D0%25BC%25D1%2591%25D0%25BD%25D0%25BE%25D0%25B21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357563" y="2071688"/>
            <a:ext cx="5786437" cy="4500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i="1" dirty="0" smtClean="0"/>
              <a:t>История создания  промысла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929063" cy="5043488"/>
          </a:xfrm>
        </p:spPr>
        <p:txBody>
          <a:bodyPr/>
          <a:lstStyle/>
          <a:p>
            <a:pPr eaLnBrk="1" hangingPunct="1"/>
            <a:r>
              <a:rPr lang="ru-RU" sz="2800" smtClean="0"/>
              <a:t> До нас дошли изделия хохломских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 мастеров   XIX века.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 </a:t>
            </a:r>
          </a:p>
          <a:p>
            <a:pPr eaLnBrk="1" hangingPunct="1"/>
            <a:r>
              <a:rPr lang="ru-RU" sz="2800" smtClean="0"/>
              <a:t> Документальные сведения указывают на то, что промысел зародился  возможно в XVII веке.</a:t>
            </a:r>
          </a:p>
        </p:txBody>
      </p:sp>
      <p:pic>
        <p:nvPicPr>
          <p:cNvPr id="18435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29063" y="1571625"/>
            <a:ext cx="5000625" cy="4214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i="1" dirty="0" smtClean="0"/>
              <a:t>История создания  промысла</a:t>
            </a: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600200"/>
            <a:ext cx="4210050" cy="5257800"/>
          </a:xfrm>
        </p:spPr>
        <p:txBody>
          <a:bodyPr/>
          <a:lstStyle/>
          <a:p>
            <a:pPr eaLnBrk="1" hangingPunct="1"/>
            <a:r>
              <a:rPr lang="ru-RU" sz="2800" smtClean="0"/>
              <a:t>В XIX веке промысел настолько разросся, что поставлял свой товар даже за границу.</a:t>
            </a:r>
          </a:p>
          <a:p>
            <a:pPr eaLnBrk="1" hangingPunct="1">
              <a:buFont typeface="Wingdings 2" pitchFamily="18" charset="2"/>
              <a:buNone/>
            </a:pPr>
            <a:endParaRPr lang="ru-RU" sz="2800" smtClean="0"/>
          </a:p>
          <a:p>
            <a:pPr eaLnBrk="1" hangingPunct="1"/>
            <a:r>
              <a:rPr lang="ru-RU" sz="2800" smtClean="0"/>
              <a:t> Изготовлением посуды и других предметов быта занималось сразу несколько деревень. </a:t>
            </a:r>
            <a:r>
              <a:rPr lang="ru-RU" smtClean="0"/>
              <a:t> </a:t>
            </a:r>
          </a:p>
          <a:p>
            <a:pPr eaLnBrk="1" hangingPunct="1"/>
            <a:endParaRPr lang="ru-RU" smtClean="0"/>
          </a:p>
        </p:txBody>
      </p:sp>
      <p:pic>
        <p:nvPicPr>
          <p:cNvPr id="19459" name="Содержимое 4" descr="null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2143125"/>
            <a:ext cx="4429125" cy="3786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i="1" dirty="0" smtClean="0"/>
              <a:t>Технология производства</a:t>
            </a:r>
            <a:endParaRPr lang="ru-RU" sz="4800" i="1" dirty="0"/>
          </a:p>
        </p:txBody>
      </p:sp>
      <p:sp>
        <p:nvSpPr>
          <p:cNvPr id="20482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Жизнь деревянной чашки, самого старинного по форме изделия, начиналась у токаря.</a:t>
            </a:r>
          </a:p>
        </p:txBody>
      </p:sp>
      <p:pic>
        <p:nvPicPr>
          <p:cNvPr id="20483" name="Содержимое 5" descr="http://www.webartplus.narod.ru/hl/hl45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88" y="1428750"/>
            <a:ext cx="2928937" cy="2428875"/>
          </a:xfrm>
        </p:spPr>
      </p:pic>
      <p:pic>
        <p:nvPicPr>
          <p:cNvPr id="20484" name="Рисунок 6" descr="Н.А. Иванов Травная роспис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4071938"/>
            <a:ext cx="3357563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/>
              <a:t>Производство</a:t>
            </a:r>
            <a:endParaRPr lang="ru-RU" sz="4000" i="1" dirty="0"/>
          </a:p>
        </p:txBody>
      </p:sp>
      <p:sp>
        <p:nvSpPr>
          <p:cNvPr id="21506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29125" cy="4972050"/>
          </a:xfrm>
        </p:spPr>
        <p:txBody>
          <a:bodyPr/>
          <a:lstStyle/>
          <a:p>
            <a:pPr eaLnBrk="1" hangingPunct="1"/>
            <a:r>
              <a:rPr lang="ru-RU" sz="3200" smtClean="0"/>
              <a:t>Вытачивается заготовка – «белье».</a:t>
            </a:r>
          </a:p>
          <a:p>
            <a:pPr eaLnBrk="1" hangingPunct="1"/>
            <a:r>
              <a:rPr lang="ru-RU" sz="3200" smtClean="0"/>
              <a:t>Грунтовка жидким раствором глины - вампой</a:t>
            </a:r>
          </a:p>
          <a:p>
            <a:pPr eaLnBrk="1" hangingPunct="1"/>
            <a:r>
              <a:rPr lang="ru-RU" sz="3200" smtClean="0"/>
              <a:t> Смазка  льняным маслом</a:t>
            </a:r>
          </a:p>
          <a:p>
            <a:pPr eaLnBrk="1" hangingPunct="1"/>
            <a:r>
              <a:rPr lang="ru-RU" sz="3200" smtClean="0"/>
              <a:t> Пропитка олифой </a:t>
            </a:r>
          </a:p>
          <a:p>
            <a:pPr eaLnBrk="1" hangingPunct="1"/>
            <a:r>
              <a:rPr lang="ru-RU" sz="3200" smtClean="0"/>
              <a:t>Просушка</a:t>
            </a:r>
          </a:p>
        </p:txBody>
      </p:sp>
      <p:pic>
        <p:nvPicPr>
          <p:cNvPr id="21507" name="Содержимое 4" descr="http://2.bp.blogspot.com/-Mr9hZKcK_gE/Tnm71tpIuOI/AAAAAAAACDI/0Fv8TN8m38U/s400/%25D0%25B1%25D0%25B8%25D1%2582%25D1%258C+%25D0%25B1%25D0%25B0%25D0%25BA%25D0%25BB%25D1%2583%25D1%2588%25D0%25B8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14813" y="2071688"/>
            <a:ext cx="4786312" cy="3857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259</TotalTime>
  <Words>217</Words>
  <Application>Microsoft Office PowerPoint</Application>
  <PresentationFormat>Экран (4:3)</PresentationFormat>
  <Paragraphs>47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Times New Roman</vt:lpstr>
      <vt:lpstr>Wingdings 2</vt:lpstr>
      <vt:lpstr>Wingdings</vt:lpstr>
      <vt:lpstr>Wingdings 3</vt:lpstr>
      <vt:lpstr>Calibri</vt:lpstr>
      <vt:lpstr>Lucida Sans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Хохлома </dc:title>
  <dc:creator>sborka</dc:creator>
  <cp:lastModifiedBy>Вячеслав</cp:lastModifiedBy>
  <cp:revision>27</cp:revision>
  <dcterms:created xsi:type="dcterms:W3CDTF">2012-03-29T12:00:52Z</dcterms:created>
  <dcterms:modified xsi:type="dcterms:W3CDTF">2013-01-04T14:27:44Z</dcterms:modified>
</cp:coreProperties>
</file>