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C4128E-2D9C-44E2-87A3-724E9FCF0B52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D0786BF-B540-49BC-BBAE-325D12995E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4128E-2D9C-44E2-87A3-724E9FCF0B52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786BF-B540-49BC-BBAE-325D12995E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7C4128E-2D9C-44E2-87A3-724E9FCF0B52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0786BF-B540-49BC-BBAE-325D12995E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4128E-2D9C-44E2-87A3-724E9FCF0B52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786BF-B540-49BC-BBAE-325D12995E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C4128E-2D9C-44E2-87A3-724E9FCF0B52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D0786BF-B540-49BC-BBAE-325D12995E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4128E-2D9C-44E2-87A3-724E9FCF0B52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786BF-B540-49BC-BBAE-325D12995E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4128E-2D9C-44E2-87A3-724E9FCF0B52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786BF-B540-49BC-BBAE-325D12995E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4128E-2D9C-44E2-87A3-724E9FCF0B52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786BF-B540-49BC-BBAE-325D12995E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C4128E-2D9C-44E2-87A3-724E9FCF0B52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786BF-B540-49BC-BBAE-325D12995E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4128E-2D9C-44E2-87A3-724E9FCF0B52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786BF-B540-49BC-BBAE-325D12995E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4128E-2D9C-44E2-87A3-724E9FCF0B52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786BF-B540-49BC-BBAE-325D12995E0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7C4128E-2D9C-44E2-87A3-724E9FCF0B52}" type="datetimeFigureOut">
              <a:rPr lang="ru-RU" smtClean="0"/>
              <a:t>09.10.2011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D0786BF-B540-49BC-BBAE-325D12995E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Landmarks of Science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848872" cy="619268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“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Creativity in science could be described as the act of putting two and two together to make five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Arthur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Kuestler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b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(1906-1983)British author      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2602788"/>
            <a:ext cx="806489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0040"/>
            <a:ext cx="7228656" cy="87671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Answer the questions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</a:t>
            </a:r>
            <a:r>
              <a:rPr lang="en-US" sz="2800" dirty="0" smtClean="0"/>
              <a:t> </a:t>
            </a:r>
            <a:r>
              <a:rPr lang="en-US" sz="2800" dirty="0" smtClean="0"/>
              <a:t> Which </a:t>
            </a:r>
            <a:r>
              <a:rPr lang="en-US" sz="2800" dirty="0" smtClean="0"/>
              <a:t>of the discoveries has been the most important so far? Why  </a:t>
            </a:r>
            <a:r>
              <a:rPr lang="en-US" sz="2800" dirty="0" smtClean="0"/>
              <a:t>? </a:t>
            </a:r>
          </a:p>
          <a:p>
            <a:r>
              <a:rPr lang="en-US" sz="2800" dirty="0" smtClean="0"/>
              <a:t>2.  Which </a:t>
            </a:r>
            <a:r>
              <a:rPr lang="en-US" sz="2800" dirty="0" smtClean="0"/>
              <a:t>discovery will have the most important consequences in the future? Why 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3.  Which </a:t>
            </a:r>
            <a:r>
              <a:rPr lang="en-US" sz="2800" dirty="0" smtClean="0"/>
              <a:t>of the scientists do you admire most? Why? </a:t>
            </a:r>
            <a:endParaRPr lang="en-US" sz="2800" dirty="0" smtClean="0"/>
          </a:p>
          <a:p>
            <a:r>
              <a:rPr lang="en-US" sz="2800" dirty="0" smtClean="0"/>
              <a:t>4.  Which </a:t>
            </a:r>
            <a:r>
              <a:rPr lang="en-US" sz="2800" dirty="0" smtClean="0"/>
              <a:t>of the discoveries is the most difficult to understand?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  <a:t>Match the discoveries with the names of the scientists who made them 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99715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1.the discoverers of radium</a:t>
            </a:r>
          </a:p>
          <a:p>
            <a:r>
              <a:rPr lang="en-US" dirty="0" smtClean="0"/>
              <a:t>2. the inventor of wireless</a:t>
            </a:r>
          </a:p>
          <a:p>
            <a:r>
              <a:rPr lang="en-US" dirty="0" smtClean="0"/>
              <a:t>3. the discoverer of the structure of the atom</a:t>
            </a:r>
          </a:p>
          <a:p>
            <a:r>
              <a:rPr lang="en-US" dirty="0" smtClean="0"/>
              <a:t>4. the evolver of the theory of relativity </a:t>
            </a:r>
          </a:p>
          <a:p>
            <a:r>
              <a:rPr lang="en-US" dirty="0" smtClean="0"/>
              <a:t>5. the inventor of dynamite</a:t>
            </a:r>
          </a:p>
          <a:p>
            <a:r>
              <a:rPr lang="en-US" dirty="0" smtClean="0"/>
              <a:t>6. the discoverer of penicillin</a:t>
            </a:r>
          </a:p>
          <a:p>
            <a:r>
              <a:rPr lang="en-US" dirty="0" smtClean="0"/>
              <a:t>7. the discoverer that energy only exists in particular amounts, called quanta</a:t>
            </a:r>
          </a:p>
          <a:p>
            <a:r>
              <a:rPr lang="en-US" dirty="0" smtClean="0"/>
              <a:t>8.  the discoverer of an exact method for measuring electric resistance</a:t>
            </a:r>
          </a:p>
          <a:p>
            <a:r>
              <a:rPr lang="en-US" dirty="0" smtClean="0"/>
              <a:t>9. the discoverer of laws of electrolysis</a:t>
            </a:r>
          </a:p>
          <a:p>
            <a:r>
              <a:rPr lang="en-US" dirty="0" smtClean="0"/>
              <a:t>10. the inventor of incandescent bulb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.  Albert Einstein</a:t>
            </a:r>
          </a:p>
          <a:p>
            <a:r>
              <a:rPr lang="en-US" dirty="0" smtClean="0"/>
              <a:t>B</a:t>
            </a:r>
            <a:r>
              <a:rPr lang="en-US" dirty="0" smtClean="0"/>
              <a:t>.  Alfred  Nobel</a:t>
            </a:r>
          </a:p>
          <a:p>
            <a:r>
              <a:rPr lang="en-US" dirty="0" smtClean="0"/>
              <a:t>C.  Max  Planck</a:t>
            </a:r>
          </a:p>
          <a:p>
            <a:r>
              <a:rPr lang="en-US" dirty="0" smtClean="0"/>
              <a:t>D.  Nails Bohr </a:t>
            </a:r>
          </a:p>
          <a:p>
            <a:r>
              <a:rPr lang="en-US" dirty="0" smtClean="0"/>
              <a:t>E.  Klaus von </a:t>
            </a:r>
            <a:r>
              <a:rPr lang="en-US" dirty="0" err="1" smtClean="0"/>
              <a:t>Kitzing</a:t>
            </a:r>
            <a:endParaRPr lang="en-US" dirty="0" smtClean="0"/>
          </a:p>
          <a:p>
            <a:r>
              <a:rPr lang="en-US" dirty="0" smtClean="0"/>
              <a:t>F.   Pierre and Marie Curie</a:t>
            </a:r>
          </a:p>
          <a:p>
            <a:r>
              <a:rPr lang="en-US" dirty="0" smtClean="0"/>
              <a:t>G.  Michael Faraday</a:t>
            </a:r>
          </a:p>
          <a:p>
            <a:r>
              <a:rPr lang="en-US" dirty="0" smtClean="0"/>
              <a:t>H.  Thomas Alva Edison</a:t>
            </a:r>
          </a:p>
          <a:p>
            <a:r>
              <a:rPr lang="en-US" dirty="0" smtClean="0"/>
              <a:t>I.   Sir Alexander Fleming</a:t>
            </a:r>
          </a:p>
          <a:p>
            <a:r>
              <a:rPr lang="en-US" dirty="0" smtClean="0"/>
              <a:t>J.  </a:t>
            </a:r>
            <a:r>
              <a:rPr lang="en-US" dirty="0" err="1" smtClean="0"/>
              <a:t>Guglielmo</a:t>
            </a:r>
            <a:r>
              <a:rPr lang="en-US" dirty="0" smtClean="0"/>
              <a:t> Marconi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28656" cy="1463040"/>
          </a:xfrm>
        </p:spPr>
        <p:txBody>
          <a:bodyPr>
            <a:noAutofit/>
          </a:bodyPr>
          <a:lstStyle/>
          <a:p>
            <a:pPr lvl="0"/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ru-RU" sz="2000" u="sng" dirty="0" smtClean="0"/>
              <a:t> </a:t>
            </a: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en-US" sz="1800" b="0" u="sng" dirty="0" smtClean="0">
                <a:solidFill>
                  <a:schemeClr val="accent6">
                    <a:lumMod val="75000"/>
                  </a:schemeClr>
                </a:solidFill>
              </a:rPr>
              <a:t>You </a:t>
            </a:r>
            <a:r>
              <a:rPr lang="en-US" sz="1800" b="0" u="sng" dirty="0" smtClean="0">
                <a:solidFill>
                  <a:schemeClr val="accent6">
                    <a:lumMod val="75000"/>
                  </a:schemeClr>
                </a:solidFill>
              </a:rPr>
              <a:t>are going to hear part of a radio </a:t>
            </a:r>
            <a:r>
              <a:rPr lang="en-US" sz="1800" b="0" u="sng" dirty="0" err="1" smtClean="0">
                <a:solidFill>
                  <a:schemeClr val="accent6">
                    <a:lumMod val="75000"/>
                  </a:schemeClr>
                </a:solidFill>
              </a:rPr>
              <a:t>programme</a:t>
            </a:r>
            <a:r>
              <a:rPr lang="en-US" sz="1800" b="0" u="sng" dirty="0" smtClean="0">
                <a:solidFill>
                  <a:schemeClr val="accent6">
                    <a:lumMod val="75000"/>
                  </a:schemeClr>
                </a:solidFill>
              </a:rPr>
              <a:t> about the lives of famous inventors. Read questions 1-8 and match each question to the person A-C that is refers to.</a:t>
            </a:r>
            <a:r>
              <a:rPr lang="ru-RU" sz="1800" b="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800" b="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1800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2000" b="1" dirty="0" smtClean="0"/>
              <a:t>A. </a:t>
            </a:r>
            <a:r>
              <a:rPr lang="en-US" sz="2000" b="1" dirty="0" smtClean="0"/>
              <a:t>Alexander Graham Bell</a:t>
            </a:r>
            <a:endParaRPr lang="ru-RU" sz="2000" b="1" dirty="0" smtClean="0"/>
          </a:p>
          <a:p>
            <a:pPr lvl="0"/>
            <a:r>
              <a:rPr lang="en-US" sz="2000" b="1" dirty="0" smtClean="0"/>
              <a:t>B.   Maria  </a:t>
            </a:r>
            <a:r>
              <a:rPr lang="en-US" sz="2000" b="1" dirty="0" smtClean="0"/>
              <a:t>Mitchell</a:t>
            </a:r>
            <a:endParaRPr lang="ru-RU" sz="2000" b="1" dirty="0" smtClean="0"/>
          </a:p>
          <a:p>
            <a:pPr lvl="0"/>
            <a:r>
              <a:rPr lang="en-US" sz="2000" b="1" dirty="0" smtClean="0"/>
              <a:t>C.  Jan   </a:t>
            </a:r>
            <a:r>
              <a:rPr lang="en-US" sz="2000" b="1" dirty="0" err="1" smtClean="0"/>
              <a:t>Szczepanik</a:t>
            </a:r>
            <a:endParaRPr lang="en-US" sz="2000" b="1" dirty="0" smtClean="0"/>
          </a:p>
          <a:p>
            <a:pPr lvl="0"/>
            <a:endParaRPr lang="en-US" sz="2000" dirty="0" smtClean="0"/>
          </a:p>
          <a:p>
            <a:r>
              <a:rPr lang="en-US" sz="2100" dirty="0" smtClean="0"/>
              <a:t>1.Who </a:t>
            </a:r>
            <a:r>
              <a:rPr lang="en-US" sz="2100" dirty="0" smtClean="0"/>
              <a:t>came from a big family?_______________________</a:t>
            </a:r>
            <a:endParaRPr lang="ru-RU" sz="2100" dirty="0" smtClean="0"/>
          </a:p>
          <a:p>
            <a:r>
              <a:rPr lang="en-US" sz="2100" dirty="0" smtClean="0"/>
              <a:t>2.  Who received a medal from a king? ____________________</a:t>
            </a:r>
            <a:endParaRPr lang="ru-RU" sz="2100" dirty="0" smtClean="0"/>
          </a:p>
          <a:p>
            <a:r>
              <a:rPr lang="en-US" sz="2100" dirty="0" smtClean="0"/>
              <a:t>3.   Whose scientific interests were not grounded in family traditions?  __________________</a:t>
            </a:r>
            <a:endParaRPr lang="ru-RU" sz="2100" dirty="0" smtClean="0"/>
          </a:p>
          <a:p>
            <a:r>
              <a:rPr lang="en-US" sz="2100" dirty="0" smtClean="0"/>
              <a:t>4.   Whose achievements were appreciated outside his/her country?  ___________________</a:t>
            </a:r>
            <a:endParaRPr lang="ru-RU" sz="2100" dirty="0" smtClean="0"/>
          </a:p>
          <a:p>
            <a:r>
              <a:rPr lang="en-US" sz="2100" dirty="0" smtClean="0"/>
              <a:t>5.   Whose research was concentrated on one field of science?  __________________________</a:t>
            </a:r>
            <a:endParaRPr lang="ru-RU" sz="2100" dirty="0" smtClean="0"/>
          </a:p>
          <a:p>
            <a:r>
              <a:rPr lang="en-US" sz="2100" dirty="0" smtClean="0"/>
              <a:t>6.   Who had planned a different career?  _______________________________</a:t>
            </a:r>
            <a:endParaRPr lang="ru-RU" sz="2100" dirty="0" smtClean="0"/>
          </a:p>
          <a:p>
            <a:r>
              <a:rPr lang="en-US" sz="2100" dirty="0" smtClean="0"/>
              <a:t>7.   Who worked as a teacher?  __________________________________</a:t>
            </a:r>
            <a:endParaRPr lang="ru-RU" sz="2100" dirty="0" smtClean="0"/>
          </a:p>
          <a:p>
            <a:r>
              <a:rPr lang="en-US" sz="2100" dirty="0" smtClean="0"/>
              <a:t>8.   Whose birthplace is open to the public?  ________________________</a:t>
            </a:r>
            <a:endParaRPr lang="ru-RU" sz="2100" dirty="0" smtClean="0"/>
          </a:p>
          <a:p>
            <a:pPr lvl="0"/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08464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A Science Quiz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904656"/>
          </a:xfrm>
        </p:spPr>
        <p:txBody>
          <a:bodyPr>
            <a:normAutofit fontScale="62500" lnSpcReduction="20000"/>
          </a:bodyPr>
          <a:lstStyle/>
          <a:p>
            <a:r>
              <a:rPr lang="en-US" b="1" u="sng" dirty="0" smtClean="0"/>
              <a:t>Choose the correct </a:t>
            </a:r>
            <a:r>
              <a:rPr lang="en-US" b="1" u="sng" dirty="0" smtClean="0"/>
              <a:t>answer:</a:t>
            </a:r>
            <a:endParaRPr lang="ru-RU" b="1" u="sng" dirty="0" smtClean="0"/>
          </a:p>
          <a:p>
            <a:r>
              <a:rPr lang="en-US" dirty="0" smtClean="0"/>
              <a:t>1. </a:t>
            </a:r>
            <a:r>
              <a:rPr lang="en-US" dirty="0" smtClean="0"/>
              <a:t>Who discovered the three laws of motion in the 17</a:t>
            </a:r>
            <a:r>
              <a:rPr lang="en-US" baseline="30000" dirty="0" smtClean="0"/>
              <a:t>th</a:t>
            </a:r>
            <a:r>
              <a:rPr lang="en-US" dirty="0" smtClean="0"/>
              <a:t> century?</a:t>
            </a:r>
            <a:endParaRPr lang="ru-RU" dirty="0" smtClean="0"/>
          </a:p>
          <a:p>
            <a:pPr lvl="0"/>
            <a:r>
              <a:rPr lang="en-US" dirty="0" smtClean="0"/>
              <a:t>a) Copernicus      </a:t>
            </a:r>
            <a:r>
              <a:rPr lang="en-US" dirty="0" smtClean="0"/>
              <a:t>b) Newton      c) Galileo</a:t>
            </a:r>
            <a:endParaRPr lang="ru-RU" dirty="0" smtClean="0"/>
          </a:p>
          <a:p>
            <a:r>
              <a:rPr lang="en-US" dirty="0" smtClean="0"/>
              <a:t>2 </a:t>
            </a:r>
            <a:r>
              <a:rPr lang="en-US" dirty="0" smtClean="0"/>
              <a:t>.Who </a:t>
            </a:r>
            <a:r>
              <a:rPr lang="en-US" dirty="0" smtClean="0"/>
              <a:t>developed the periodic table of elements in chemistry?</a:t>
            </a:r>
            <a:endParaRPr lang="ru-RU" dirty="0" smtClean="0"/>
          </a:p>
          <a:p>
            <a:pPr lvl="0"/>
            <a:r>
              <a:rPr lang="en-US" dirty="0" smtClean="0"/>
              <a:t>a</a:t>
            </a:r>
            <a:r>
              <a:rPr lang="en-US" dirty="0" smtClean="0"/>
              <a:t>) Mendel            </a:t>
            </a:r>
            <a:r>
              <a:rPr lang="en-US" dirty="0" smtClean="0"/>
              <a:t>b) Mendeleyev   c) Mendelssohn </a:t>
            </a:r>
            <a:endParaRPr lang="ru-RU" dirty="0" smtClean="0"/>
          </a:p>
          <a:p>
            <a:r>
              <a:rPr lang="en-US" dirty="0" smtClean="0"/>
              <a:t>3 </a:t>
            </a:r>
            <a:r>
              <a:rPr lang="en-US" dirty="0" smtClean="0"/>
              <a:t>.Who </a:t>
            </a:r>
            <a:r>
              <a:rPr lang="en-US" dirty="0" smtClean="0"/>
              <a:t>discovered the practical uses of radio waves?</a:t>
            </a:r>
            <a:endParaRPr lang="ru-RU" dirty="0" smtClean="0"/>
          </a:p>
          <a:p>
            <a:pPr lvl="0"/>
            <a:r>
              <a:rPr lang="en-US" dirty="0" smtClean="0"/>
              <a:t>a</a:t>
            </a:r>
            <a:r>
              <a:rPr lang="en-US" dirty="0" smtClean="0"/>
              <a:t>)   Sony                </a:t>
            </a:r>
            <a:r>
              <a:rPr lang="en-US" dirty="0" smtClean="0"/>
              <a:t>b)Marconi          c) Hertz</a:t>
            </a:r>
            <a:endParaRPr lang="ru-RU" dirty="0" smtClean="0"/>
          </a:p>
          <a:p>
            <a:r>
              <a:rPr lang="en-US" dirty="0" smtClean="0"/>
              <a:t>4. </a:t>
            </a:r>
            <a:r>
              <a:rPr lang="en-US" dirty="0" smtClean="0"/>
              <a:t>Who discovered that electricity existed as a current?</a:t>
            </a:r>
            <a:endParaRPr lang="ru-RU" dirty="0" smtClean="0"/>
          </a:p>
          <a:p>
            <a:pPr lvl="0"/>
            <a:r>
              <a:rPr lang="en-US" dirty="0" smtClean="0"/>
              <a:t>a</a:t>
            </a:r>
            <a:r>
              <a:rPr lang="en-US" dirty="0" smtClean="0"/>
              <a:t>)   Ampere         </a:t>
            </a:r>
            <a:r>
              <a:rPr lang="en-US" dirty="0" smtClean="0"/>
              <a:t>b) Volta               c)     Faraday</a:t>
            </a:r>
            <a:endParaRPr lang="ru-RU" dirty="0" smtClean="0"/>
          </a:p>
          <a:p>
            <a:r>
              <a:rPr lang="en-US" dirty="0" smtClean="0"/>
              <a:t>5 </a:t>
            </a:r>
            <a:r>
              <a:rPr lang="en-US" dirty="0" smtClean="0"/>
              <a:t>.Who </a:t>
            </a:r>
            <a:r>
              <a:rPr lang="en-US" dirty="0" smtClean="0"/>
              <a:t>proposed the existence of the atom?</a:t>
            </a:r>
            <a:endParaRPr lang="ru-RU" dirty="0" smtClean="0"/>
          </a:p>
          <a:p>
            <a:pPr lvl="0"/>
            <a:r>
              <a:rPr lang="en-US" dirty="0" smtClean="0"/>
              <a:t>a</a:t>
            </a:r>
            <a:r>
              <a:rPr lang="en-US" dirty="0" smtClean="0"/>
              <a:t>)  Rutherford       </a:t>
            </a:r>
            <a:r>
              <a:rPr lang="en-US" dirty="0" smtClean="0"/>
              <a:t>b) Einstein          c) Democritus</a:t>
            </a:r>
            <a:endParaRPr lang="ru-RU" dirty="0" smtClean="0"/>
          </a:p>
          <a:p>
            <a:r>
              <a:rPr lang="en-US" dirty="0" smtClean="0"/>
              <a:t>6 </a:t>
            </a:r>
            <a:r>
              <a:rPr lang="en-US" dirty="0" smtClean="0"/>
              <a:t>.Who </a:t>
            </a:r>
            <a:r>
              <a:rPr lang="en-US" dirty="0" smtClean="0"/>
              <a:t>discovered the fundamental principles of genetics?</a:t>
            </a:r>
            <a:endParaRPr lang="ru-RU" dirty="0" smtClean="0"/>
          </a:p>
          <a:p>
            <a:pPr lvl="0"/>
            <a:r>
              <a:rPr lang="en-US" dirty="0" smtClean="0"/>
              <a:t>a</a:t>
            </a:r>
            <a:r>
              <a:rPr lang="en-US" dirty="0" smtClean="0"/>
              <a:t>)   Darwin            </a:t>
            </a:r>
            <a:r>
              <a:rPr lang="en-US" dirty="0" smtClean="0"/>
              <a:t>b)</a:t>
            </a:r>
            <a:r>
              <a:rPr lang="en-US" dirty="0" err="1" smtClean="0"/>
              <a:t>Lamark</a:t>
            </a:r>
            <a:r>
              <a:rPr lang="en-US" dirty="0" smtClean="0"/>
              <a:t>            c) Mendel</a:t>
            </a:r>
            <a:endParaRPr lang="ru-RU" dirty="0" smtClean="0"/>
          </a:p>
          <a:p>
            <a:r>
              <a:rPr lang="en-US" dirty="0" smtClean="0"/>
              <a:t>7. </a:t>
            </a:r>
            <a:r>
              <a:rPr lang="en-US" dirty="0" smtClean="0"/>
              <a:t>Who discovered that light is made up of a mixture of </a:t>
            </a:r>
            <a:r>
              <a:rPr lang="en-US" dirty="0" err="1" smtClean="0"/>
              <a:t>coloured</a:t>
            </a:r>
            <a:r>
              <a:rPr lang="en-US" dirty="0" smtClean="0"/>
              <a:t> light?</a:t>
            </a:r>
            <a:endParaRPr lang="ru-RU" dirty="0" smtClean="0"/>
          </a:p>
          <a:p>
            <a:pPr lvl="0"/>
            <a:r>
              <a:rPr lang="en-US" dirty="0" smtClean="0"/>
              <a:t>a</a:t>
            </a:r>
            <a:r>
              <a:rPr lang="en-US" dirty="0" smtClean="0"/>
              <a:t>)    Maxwell        </a:t>
            </a:r>
            <a:r>
              <a:rPr lang="en-US" dirty="0" smtClean="0"/>
              <a:t>b) Einstein         c) Newton</a:t>
            </a:r>
            <a:endParaRPr lang="ru-RU" dirty="0" smtClean="0"/>
          </a:p>
          <a:p>
            <a:r>
              <a:rPr lang="en-US" dirty="0" smtClean="0"/>
              <a:t>8 </a:t>
            </a:r>
            <a:r>
              <a:rPr lang="en-US" dirty="0" smtClean="0"/>
              <a:t>.Who </a:t>
            </a:r>
            <a:r>
              <a:rPr lang="en-US" dirty="0" smtClean="0"/>
              <a:t>discovered the existence of radioactivity?</a:t>
            </a:r>
            <a:endParaRPr lang="ru-RU" dirty="0" smtClean="0"/>
          </a:p>
          <a:p>
            <a:pPr lvl="0"/>
            <a:r>
              <a:rPr lang="en-US" dirty="0" smtClean="0"/>
              <a:t>a</a:t>
            </a:r>
            <a:r>
              <a:rPr lang="en-US" dirty="0" smtClean="0"/>
              <a:t>)  </a:t>
            </a:r>
            <a:r>
              <a:rPr lang="en-US" dirty="0" err="1" smtClean="0"/>
              <a:t>Bequerel</a:t>
            </a:r>
            <a:r>
              <a:rPr lang="en-US" dirty="0" smtClean="0"/>
              <a:t>      </a:t>
            </a:r>
            <a:r>
              <a:rPr lang="en-US" dirty="0" smtClean="0"/>
              <a:t>b) Pierre Curie   c) Marie Curie</a:t>
            </a:r>
            <a:endParaRPr lang="ru-RU" dirty="0" smtClean="0"/>
          </a:p>
          <a:p>
            <a:r>
              <a:rPr lang="en-US" dirty="0" smtClean="0"/>
              <a:t>9 </a:t>
            </a:r>
            <a:r>
              <a:rPr lang="en-US" dirty="0" smtClean="0"/>
              <a:t>. </a:t>
            </a:r>
            <a:r>
              <a:rPr lang="en-US" dirty="0" smtClean="0"/>
              <a:t>Who established the principles for naming and classifying plants?</a:t>
            </a:r>
            <a:endParaRPr lang="ru-RU" dirty="0" smtClean="0"/>
          </a:p>
          <a:p>
            <a:pPr lvl="0"/>
            <a:r>
              <a:rPr lang="en-US" dirty="0" smtClean="0"/>
              <a:t>a</a:t>
            </a:r>
            <a:r>
              <a:rPr lang="en-US" dirty="0" smtClean="0"/>
              <a:t>)     Lamarck      </a:t>
            </a:r>
            <a:r>
              <a:rPr lang="en-US" dirty="0" smtClean="0"/>
              <a:t>b) Darwin           c) Linnaeus</a:t>
            </a:r>
            <a:endParaRPr lang="ru-RU" dirty="0" smtClean="0"/>
          </a:p>
          <a:p>
            <a:r>
              <a:rPr lang="en-US" dirty="0" smtClean="0"/>
              <a:t>10. </a:t>
            </a:r>
            <a:r>
              <a:rPr lang="en-US" dirty="0" smtClean="0"/>
              <a:t>Who discovered that the Earth orbits the Sun?</a:t>
            </a:r>
            <a:endParaRPr lang="ru-RU" dirty="0" smtClean="0"/>
          </a:p>
          <a:p>
            <a:pPr lvl="0"/>
            <a:r>
              <a:rPr lang="en-US" dirty="0" smtClean="0"/>
              <a:t>a</a:t>
            </a:r>
            <a:r>
              <a:rPr lang="en-US" dirty="0" smtClean="0"/>
              <a:t>)    Copernicus    </a:t>
            </a:r>
            <a:r>
              <a:rPr lang="en-US" dirty="0" smtClean="0"/>
              <a:t>b) Newton      c) Galileo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369</TotalTime>
  <Words>514</Words>
  <Application>Microsoft Office PowerPoint</Application>
  <PresentationFormat>Экран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Landmarks of Science</vt:lpstr>
      <vt:lpstr>  “Creativity in science could be described as the act of putting two and two together to make five.”  Arthur Kuestler  (1906-1983)British author        </vt:lpstr>
      <vt:lpstr>Answer the questions</vt:lpstr>
      <vt:lpstr>Match the discoveries with the names of the scientists who made them :</vt:lpstr>
      <vt:lpstr>               You are going to hear part of a radio programme about the lives of famous inventors. Read questions 1-8 and match each question to the person A-C that is refers to. </vt:lpstr>
      <vt:lpstr>A Science Quiz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Landmarks of Science</dc:title>
  <dc:creator>Admin</dc:creator>
  <cp:lastModifiedBy>Admin</cp:lastModifiedBy>
  <cp:revision>35</cp:revision>
  <dcterms:created xsi:type="dcterms:W3CDTF">2011-10-09T07:21:17Z</dcterms:created>
  <dcterms:modified xsi:type="dcterms:W3CDTF">2011-10-09T13:30:22Z</dcterms:modified>
</cp:coreProperties>
</file>