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71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FF3300"/>
    <a:srgbClr val="000099"/>
    <a:srgbClr val="0000FF"/>
    <a:srgbClr val="FF9900"/>
    <a:srgbClr val="800000"/>
    <a:srgbClr val="990000"/>
    <a:srgbClr val="663300"/>
    <a:srgbClr val="00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B2A0-6018-4CEF-92E7-24F1B808DD2D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CB3E-0325-4A98-A1AD-8E824902D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B2A0-6018-4CEF-92E7-24F1B808DD2D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CB3E-0325-4A98-A1AD-8E824902D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B2A0-6018-4CEF-92E7-24F1B808DD2D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CB3E-0325-4A98-A1AD-8E824902D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B2A0-6018-4CEF-92E7-24F1B808DD2D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CB3E-0325-4A98-A1AD-8E824902D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B2A0-6018-4CEF-92E7-24F1B808DD2D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CB3E-0325-4A98-A1AD-8E824902D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B2A0-6018-4CEF-92E7-24F1B808DD2D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CB3E-0325-4A98-A1AD-8E824902D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B2A0-6018-4CEF-92E7-24F1B808DD2D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CB3E-0325-4A98-A1AD-8E824902D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B2A0-6018-4CEF-92E7-24F1B808DD2D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CB3E-0325-4A98-A1AD-8E824902D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B2A0-6018-4CEF-92E7-24F1B808DD2D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CB3E-0325-4A98-A1AD-8E824902D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B2A0-6018-4CEF-92E7-24F1B808DD2D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CB3E-0325-4A98-A1AD-8E824902D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0B2A0-6018-4CEF-92E7-24F1B808DD2D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5CB3E-0325-4A98-A1AD-8E824902D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0B2A0-6018-4CEF-92E7-24F1B808DD2D}" type="datetimeFigureOut">
              <a:rPr lang="ru-RU" smtClean="0"/>
              <a:pPr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5CB3E-0325-4A98-A1AD-8E824902D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fon.ru/download.php?id=22177&amp;rash=1366x768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80;&#1093;&#1072;&#1080;&#1083;\Music\&#1076;&#1077;&#1090;&#1089;&#1082;&#1072;&#1103;%20&#1084;&#1091;&#1079;&#1099;&#1082;&#1072;\PPK-KOSMOS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lite-astronomy.narod.ru/fullnep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://lifeglobe.net/media/entry/977/auroraborealis.jpg" TargetMode="Externa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apod.nasa.gov/apod/image/nepspot_voyager2_big.gif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www.astrogalaxy.ru/foto002/Neptune.jpg" TargetMode="Externa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img_url=http://img0.liveinternet.ru/images/attach/c/0/45/345/45345500_pluto.jpg&amp;iorient=&amp;nojs=1&amp;icolor=&amp;site=&amp;text=%D0%BF%D0%BB%D1%83%D1%82%D0%BE%D0%BD%20%D1%84%D0%BE%D1%82%D0%BE%20%D0%B8%D0%B7%20%D0%BA%D0%BE%D1%81%D0%BC%D0%BE%D1%81%D0%B0&amp;wp=&amp;pos=11&amp;isize=&amp;type=&amp;recent=&amp;rpt=simage&amp;itype=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hyperlink" Target="http://static.newworldencyclopedia.org/thumb/d/d1/Pluto,_Earth_size_comparison.jpg/200px-Pluto,_Earth_size_comparison.jpg" TargetMode="Externa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home.onego.ru/~sony/544.jpg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news6.ru/uploads/posts/foto3/2012-04/thumbs/luchshie-kosmicheskie-fotografii-mesyaca-sentyabr-2010_23.jpe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2;&#1080;&#1093;&#1072;&#1080;&#1083;\Music\&#1076;&#1077;&#1090;&#1089;&#1082;&#1072;&#1103;%20&#1084;&#1091;&#1079;&#1099;&#1082;&#1072;\PPK-Voskrieshieniie.mp3" TargetMode="External"/><Relationship Id="rId6" Type="http://schemas.openxmlformats.org/officeDocument/2006/relationships/hyperlink" Target="http://img-fotki.yandex.ru/get/5202/radi-head.d/0_3cc3a_2892d48d_orig.jpg" TargetMode="External"/><Relationship Id="rId5" Type="http://schemas.openxmlformats.org/officeDocument/2006/relationships/image" Target="../media/image31.jpeg"/><Relationship Id="rId10" Type="http://schemas.openxmlformats.org/officeDocument/2006/relationships/image" Target="../media/image34.png"/><Relationship Id="rId4" Type="http://schemas.openxmlformats.org/officeDocument/2006/relationships/hyperlink" Target="http://newsimg.bbc.co.uk/media/images/39869000/jpg/_39869283_liftoffafp203afp.jpg" TargetMode="External"/><Relationship Id="rId9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nastol.com.ua/pic/201112/1024x600/nastol.com.ua-12350.jpg" TargetMode="External"/><Relationship Id="rId7" Type="http://schemas.openxmlformats.org/officeDocument/2006/relationships/hyperlink" Target="http://dic.academic.ru/pictures/enc_colier/0586_00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www.futura-sciences.com/fileadmin/Fichiers/images/Univers/HD1897332.jpg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foto/b/2/269/1912269/f_845399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sdnnet.ru/images/uploads/22.jp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aleri.milliyet.com.tr/2007/11/30Venuste_simsekler_cakiyor/3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galeri.milliyet.com.tr/2007/11/30Venuste_simsekler_cakiyor/6.jpg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://de.trinixy.ru/pics3/20081229/winter_22.jpg" TargetMode="External"/><Relationship Id="rId7" Type="http://schemas.openxmlformats.org/officeDocument/2006/relationships/hyperlink" Target="http://www.artleo.com/pic/201108/1366x768/artleo.com-5658.jpg" TargetMode="External"/><Relationship Id="rId12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hyperlink" Target="http://eoimages.gsfc.nasa.gov/images/imagerecords/0/885/modis_wonderglobe.jpg" TargetMode="External"/><Relationship Id="rId5" Type="http://schemas.openxmlformats.org/officeDocument/2006/relationships/hyperlink" Target="http://www.proza.ru/pics/2008/01/12/123.jpg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jpeg"/><Relationship Id="rId9" Type="http://schemas.openxmlformats.org/officeDocument/2006/relationships/hyperlink" Target="http://static.diary.ru/userdir/9/3/0/1/930138/44577139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ich.edu/~lowbrows/reflections/2001/mars-HST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news.nationalgeographic.com/news/bigphotos/images/070125-mars-water_big.jpg" TargetMode="Externa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.wsu.edu/allen/courses/astr135/Tests/Jupiter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www.daviddarling.info/images/Jupiter_and_Earth_compared.jpg" TargetMode="Externa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stro.psu.edu/users/niel/astro1/slideshows/class39/016-saturn1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hyperlink" Target="http://www.wired.com/images_blogs/wiredscience/2010/12/saturn-rings-nasa-weiss.jpg" TargetMode="Externa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ои картинки фото звезды, планета, солнце">
            <a:hlinkClick r:id="rId3" tooltip="Обои звезды, планета, солнце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424"/>
            <a:ext cx="9144000" cy="68375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928794" y="2967334"/>
            <a:ext cx="26075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4929198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5400" dirty="0" smtClean="0">
                <a:ln w="19050">
                  <a:solidFill>
                    <a:srgbClr val="FF6600"/>
                  </a:solidFill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Солнечная система</a:t>
            </a:r>
            <a:endParaRPr lang="ru-RU" sz="5400" dirty="0">
              <a:ln w="19050">
                <a:solidFill>
                  <a:srgbClr val="FF6600"/>
                </a:solidFill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PPK-KOSMO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http://elite-astronomy.narod.ru/fullnep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4286280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1" name="Picture 5" descr="http://lifeglobe.net/media/entry/977/auroraborealis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2857496"/>
            <a:ext cx="5076825" cy="3800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214942" y="571480"/>
            <a:ext cx="3429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n w="38100">
                  <a:solidFill>
                    <a:srgbClr val="00B0F0"/>
                  </a:solidFill>
                </a:ln>
                <a:solidFill>
                  <a:srgbClr val="0000FF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Уран</a:t>
            </a:r>
            <a:endParaRPr lang="ru-RU" sz="8800" b="1" dirty="0">
              <a:ln w="38100">
                <a:solidFill>
                  <a:srgbClr val="00B0F0"/>
                </a:solidFill>
              </a:ln>
              <a:solidFill>
                <a:srgbClr val="0000FF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http://apod.nasa.gov/apod/image/nepspot_voyager2_big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57166"/>
            <a:ext cx="5076825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603" name="Picture 3" descr="http://www.astrogalaxy.ru/foto002/Neptune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214554"/>
            <a:ext cx="4429156" cy="442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43438" y="4572008"/>
            <a:ext cx="4286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 smtClean="0">
                <a:ln w="38100">
                  <a:solidFill>
                    <a:schemeClr val="tx1"/>
                  </a:solidFill>
                </a:ln>
                <a:solidFill>
                  <a:srgbClr val="000099"/>
                </a:solidFill>
                <a:latin typeface="Comic Sans MS" pitchFamily="66" charset="0"/>
              </a:rPr>
              <a:t>Нептун</a:t>
            </a:r>
            <a:endParaRPr lang="ru-RU" sz="8800" b="1" i="1" dirty="0">
              <a:ln w="38100">
                <a:solidFill>
                  <a:schemeClr val="tx1"/>
                </a:solidFill>
              </a:ln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0-tub-ru.yandex.net/i?id=493527519-52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643182"/>
            <a:ext cx="3929100" cy="3929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628" name="Picture 4" descr="http://static.newworldencyclopedia.org/thumb/d/d1/Pluto,_Earth_size_comparison.jpg/200px-Pluto,_Earth_size_comparison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571480"/>
            <a:ext cx="4643470" cy="4643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42910" y="5429264"/>
            <a:ext cx="3929090" cy="1200329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ru-RU" sz="7200" b="1" i="1" dirty="0" smtClean="0">
                <a:ln w="5715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3300"/>
                </a:solidFill>
                <a:latin typeface="Comic Sans MS" pitchFamily="66" charset="0"/>
              </a:rPr>
              <a:t>Плутон</a:t>
            </a:r>
            <a:endParaRPr lang="ru-RU" sz="7200" b="1" i="1" dirty="0">
              <a:ln w="57150">
                <a:solidFill>
                  <a:schemeClr val="accent6">
                    <a:lumMod val="50000"/>
                  </a:schemeClr>
                </a:solidFill>
              </a:ln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home.onego.ru/~sony/544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831765"/>
            <a:ext cx="7286676" cy="54547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14414" y="0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Book Antiqua" pitchFamily="18" charset="0"/>
              </a:rPr>
              <a:t>Карта Солнечной Системы</a:t>
            </a:r>
            <a:endParaRPr lang="ru-RU" sz="40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://newsimg.bbc.co.uk/media/images/39869000/jpg/_39869283_liftoffafp203afp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14290"/>
            <a:ext cx="4000496" cy="63659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5" name="Picture 7" descr="http://img-fotki.yandex.ru/get/5202/radi-head.d/0_3cc3a_2892d48d_orig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3643314"/>
            <a:ext cx="3857620" cy="3070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http://news6.ru/uploads/posts/foto3/2012-04/thumbs/luchshie-kosmicheskie-fotografii-mesyaca-sentyabr-2010_23.jpe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86314" y="357166"/>
            <a:ext cx="3643309" cy="2857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PK-Voskrieshieni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2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http://www.nastol.com.ua/pic/201112/1024x600/nastol.com.ua-12350.jpg" hidden="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44098" y="2285992"/>
            <a:ext cx="2865949" cy="2500330"/>
          </a:xfrm>
          <a:prstGeom prst="rect">
            <a:avLst/>
          </a:prstGeom>
          <a:noFill/>
        </p:spPr>
      </p:pic>
      <p:pic>
        <p:nvPicPr>
          <p:cNvPr id="17413" name="Picture 5" descr="http://www.futura-sciences.com/fileadmin/Fichiers/images/Univers/HD1897332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7175" y="0"/>
            <a:ext cx="5076825" cy="35718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35719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6600" dirty="0" smtClean="0">
                <a:ln w="57150">
                  <a:solidFill>
                    <a:srgbClr val="FFCC00"/>
                  </a:solidFill>
                </a:ln>
                <a:solidFill>
                  <a:srgbClr val="FFC000"/>
                </a:solidFill>
              </a:rPr>
              <a:t>  </a:t>
            </a:r>
            <a:r>
              <a:rPr lang="ru-RU" sz="6600" dirty="0" smtClean="0">
                <a:ln w="38100">
                  <a:solidFill>
                    <a:srgbClr val="FFCC00"/>
                  </a:solidFill>
                </a:ln>
                <a:solidFill>
                  <a:srgbClr val="FFC000"/>
                </a:solidFill>
                <a:effectLst>
                  <a:reflection blurRad="6350" stA="55000" endA="300" endPos="45500" dir="5400000" sy="-100000" algn="bl" rotWithShape="0"/>
                </a:effectLst>
                <a:latin typeface="Comic Sans MS" pitchFamily="66" charset="0"/>
                <a:cs typeface="Arial" pitchFamily="34" charset="0"/>
              </a:rPr>
              <a:t>Солнце</a:t>
            </a:r>
            <a:endParaRPr lang="ru-RU" sz="6600" dirty="0">
              <a:ln w="38100">
                <a:solidFill>
                  <a:srgbClr val="FFCC00"/>
                </a:solidFill>
              </a:ln>
              <a:solidFill>
                <a:srgbClr val="FFC000"/>
              </a:solidFill>
              <a:effectLst>
                <a:reflection blurRad="6350" stA="55000" endA="300" endPos="45500" dir="5400000" sy="-100000" algn="bl" rotWithShape="0"/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57752" y="4214818"/>
            <a:ext cx="4000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n w="38100">
                  <a:solidFill>
                    <a:srgbClr val="006600"/>
                  </a:solidFill>
                </a:ln>
                <a:solidFill>
                  <a:srgbClr val="008A3E"/>
                </a:solidFill>
                <a:effectLst>
                  <a:reflection blurRad="6350" stA="60000" endA="900" endPos="58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Планеты</a:t>
            </a:r>
            <a:endParaRPr lang="ru-RU" sz="6600" b="1" dirty="0">
              <a:ln w="38100">
                <a:solidFill>
                  <a:srgbClr val="006600"/>
                </a:solidFill>
              </a:ln>
              <a:solidFill>
                <a:srgbClr val="008A3E"/>
              </a:solidFill>
              <a:effectLst>
                <a:reflection blurRad="6350" stA="60000" endA="900" endPos="58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3" descr="http://dic.academic.ru/pictures/enc_colier/0586_001.jpg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48" y="1643050"/>
            <a:ext cx="3895336" cy="4915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0" decel="100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http://img1.liveinternet.ru/images/foto/b/2/269/1912269/f_8453998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214422"/>
            <a:ext cx="5072098" cy="5072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579665">
            <a:off x="4008855" y="595689"/>
            <a:ext cx="4663418" cy="1076724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18248"/>
              </a:avLst>
            </a:prstTxWarp>
            <a:spAutoFit/>
            <a:scene3d>
              <a:camera prst="isometricOffAxis2Lef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5400" i="1" dirty="0" smtClean="0">
                <a:ln w="3810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  Меркурий</a:t>
            </a:r>
            <a:endParaRPr lang="ru-RU" sz="5400" i="1" dirty="0">
              <a:ln w="3810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pic>
        <p:nvPicPr>
          <p:cNvPr id="18437" name="Picture 5" descr="http://sdnnet.ru/images/uploads/22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500438"/>
            <a:ext cx="4262434" cy="319682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700" decel="100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ttp://galeri.milliyet.com.tr/2007/11/30Venuste_simsekler_cakiyor/3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6242" y="500042"/>
            <a:ext cx="4226272" cy="4143404"/>
          </a:xfrm>
          <a:prstGeom prst="roundRect">
            <a:avLst>
              <a:gd name="adj" fmla="val 8933"/>
            </a:avLst>
          </a:prstGeom>
          <a:solidFill>
            <a:srgbClr val="FFFFFF">
              <a:shade val="85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 rot="21059202">
            <a:off x="500034" y="1000108"/>
            <a:ext cx="3286148" cy="1107996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ru-RU" sz="6600" dirty="0" smtClean="0">
                <a:ln w="28575">
                  <a:solidFill>
                    <a:srgbClr val="000066"/>
                  </a:solidFill>
                </a:ln>
                <a:solidFill>
                  <a:srgbClr val="0000FF"/>
                </a:solidFill>
                <a:latin typeface="Comic Sans MS" pitchFamily="66" charset="0"/>
              </a:rPr>
              <a:t>Венера</a:t>
            </a:r>
            <a:endParaRPr lang="ru-RU" sz="6600" dirty="0">
              <a:ln w="28575">
                <a:solidFill>
                  <a:srgbClr val="000066"/>
                </a:solidFill>
              </a:ln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19461" name="Picture 5" descr="http://galeri.milliyet.com.tr/2007/11/30Venuste_simsekler_cakiyor/6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381931"/>
            <a:ext cx="4643470" cy="3476069"/>
          </a:xfrm>
          <a:prstGeom prst="roundRect">
            <a:avLst>
              <a:gd name="adj" fmla="val 16667"/>
            </a:avLst>
          </a:prstGeom>
          <a:ln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1" name="Picture 11" descr="http://de.trinixy.ru/pics3/20081229/winter_2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4290"/>
            <a:ext cx="5210144" cy="3810000"/>
          </a:xfrm>
          <a:prstGeom prst="rect">
            <a:avLst/>
          </a:prstGeom>
          <a:noFill/>
        </p:spPr>
      </p:pic>
      <p:pic>
        <p:nvPicPr>
          <p:cNvPr id="20485" name="Picture 5" descr="http://www.proza.ru/pics/2008/01/12/123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071942"/>
            <a:ext cx="5076825" cy="2786058"/>
          </a:xfrm>
          <a:prstGeom prst="rect">
            <a:avLst/>
          </a:prstGeom>
          <a:noFill/>
        </p:spPr>
      </p:pic>
      <p:pic>
        <p:nvPicPr>
          <p:cNvPr id="20489" name="Picture 9" descr="http://www.artleo.com/pic/201108/1366x768/artleo.com-5658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67175" y="4010024"/>
            <a:ext cx="5076825" cy="2847976"/>
          </a:xfrm>
          <a:prstGeom prst="rect">
            <a:avLst/>
          </a:prstGeom>
          <a:noFill/>
        </p:spPr>
      </p:pic>
      <p:pic>
        <p:nvPicPr>
          <p:cNvPr id="20487" name="Picture 7" descr="http://static.diary.ru/userdir/9/3/0/1/930138/44577139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067175" y="214290"/>
            <a:ext cx="5076825" cy="3781425"/>
          </a:xfrm>
          <a:prstGeom prst="rect">
            <a:avLst/>
          </a:prstGeom>
          <a:noFill/>
        </p:spPr>
      </p:pic>
      <p:pic>
        <p:nvPicPr>
          <p:cNvPr id="20483" name="Picture 3" descr="http://eoimages.gsfc.nasa.gov/images/imagerecords/0/885/modis_wonderglobe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85918" y="857232"/>
            <a:ext cx="5715040" cy="57150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785794"/>
            <a:ext cx="5500726" cy="168062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346767"/>
              </a:avLst>
            </a:prstTxWarp>
            <a:spAutoFit/>
          </a:bodyPr>
          <a:lstStyle/>
          <a:p>
            <a:r>
              <a:rPr lang="ru-RU" sz="8000" dirty="0" smtClean="0"/>
              <a:t>   </a:t>
            </a:r>
            <a:r>
              <a:rPr lang="ru-RU" sz="8000" b="1" i="1" dirty="0" smtClean="0">
                <a:ln w="38100">
                  <a:solidFill>
                    <a:srgbClr val="0000FF"/>
                  </a:solidFill>
                </a:ln>
                <a:solidFill>
                  <a:srgbClr val="0099FF"/>
                </a:solidFill>
                <a:effectLst/>
                <a:latin typeface="Arial Black" pitchFamily="34" charset="0"/>
              </a:rPr>
              <a:t>Земля</a:t>
            </a:r>
            <a:endParaRPr lang="ru-RU" sz="8000" b="1" i="1" dirty="0">
              <a:ln w="38100">
                <a:solidFill>
                  <a:srgbClr val="0000FF"/>
                </a:solidFill>
              </a:ln>
              <a:solidFill>
                <a:srgbClr val="0099FF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http://www.umich.edu/~lowbrows/reflections/2001/mars-HST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0"/>
            <a:ext cx="4500570" cy="450057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 rot="20647802">
            <a:off x="5387109" y="660926"/>
            <a:ext cx="3326079" cy="1200329"/>
          </a:xfrm>
          <a:prstGeom prst="rect">
            <a:avLst/>
          </a:prstGeom>
          <a:noFill/>
        </p:spPr>
        <p:txBody>
          <a:bodyPr wrap="square" rtlCol="0">
            <a:prstTxWarp prst="textInflateBottom">
              <a:avLst>
                <a:gd name="adj" fmla="val 78752"/>
              </a:avLst>
            </a:prstTxWarp>
            <a:spAutoFit/>
          </a:bodyPr>
          <a:lstStyle/>
          <a:p>
            <a:r>
              <a:rPr lang="ru-RU" sz="7200" b="1" i="1" dirty="0" smtClean="0">
                <a:ln w="38100">
                  <a:solidFill>
                    <a:srgbClr val="000066"/>
                  </a:solidFill>
                </a:ln>
                <a:solidFill>
                  <a:srgbClr val="C00000"/>
                </a:solidFill>
                <a:latin typeface="Comic Sans MS" pitchFamily="66" charset="0"/>
              </a:rPr>
              <a:t>Марс</a:t>
            </a:r>
            <a:endParaRPr lang="ru-RU" sz="7200" b="1" i="1" dirty="0">
              <a:ln w="38100">
                <a:solidFill>
                  <a:srgbClr val="000066"/>
                </a:solidFill>
              </a:ln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1509" name="Picture 5" descr="http://news.nationalgeographic.com/news/bigphotos/images/070125-mars-water_big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786058"/>
            <a:ext cx="4300541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ttp://astro.wsu.edu/allen/courses/astr135/Tests/Jupiter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85860"/>
            <a:ext cx="5167322" cy="5167322"/>
          </a:xfrm>
          <a:prstGeom prst="roundRect">
            <a:avLst>
              <a:gd name="adj" fmla="val 16667"/>
            </a:avLst>
          </a:prstGeom>
          <a:ln w="38100">
            <a:solidFill>
              <a:srgbClr val="8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nvex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 rot="741791">
            <a:off x="3147351" y="309449"/>
            <a:ext cx="5703402" cy="1323439"/>
          </a:xfrm>
          <a:prstGeom prst="rect">
            <a:avLst/>
          </a:prstGeom>
          <a:noFill/>
        </p:spPr>
        <p:txBody>
          <a:bodyPr wrap="square" rtlCol="0">
            <a:prstTxWarp prst="textCanDown">
              <a:avLst>
                <a:gd name="adj" fmla="val 18214"/>
              </a:avLst>
            </a:prstTxWarp>
            <a:spAutoFit/>
          </a:bodyPr>
          <a:lstStyle/>
          <a:p>
            <a:r>
              <a:rPr lang="ru-RU" sz="8000" dirty="0" smtClean="0"/>
              <a:t>   </a:t>
            </a:r>
            <a:r>
              <a:rPr lang="ru-RU" sz="8000" b="1" i="1" dirty="0" smtClean="0">
                <a:ln w="38100">
                  <a:solidFill>
                    <a:srgbClr val="663300"/>
                  </a:solidFill>
                </a:ln>
                <a:solidFill>
                  <a:srgbClr val="800000"/>
                </a:solidFill>
                <a:latin typeface="Comic Sans MS" pitchFamily="66" charset="0"/>
              </a:rPr>
              <a:t>Юпитер</a:t>
            </a:r>
            <a:endParaRPr lang="ru-RU" sz="8000" b="1" i="1" dirty="0">
              <a:ln w="38100">
                <a:solidFill>
                  <a:srgbClr val="663300"/>
                </a:solidFill>
              </a:ln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22533" name="Picture 5" descr="http://www.daviddarling.info/images/Jupiter_and_Earth_compared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286124"/>
            <a:ext cx="3929058" cy="3379835"/>
          </a:xfrm>
          <a:prstGeom prst="roundRect">
            <a:avLst>
              <a:gd name="adj" fmla="val 16667"/>
            </a:avLst>
          </a:prstGeom>
          <a:ln w="28575">
            <a:solidFill>
              <a:srgbClr val="99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lope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http://www2.astro.psu.edu/users/niel/astro1/slideshows/class39/016-saturn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357166"/>
            <a:ext cx="489585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7" name="Picture 5" descr="http://www.wired.com/images_blogs/wiredscience/2010/12/saturn-rings-nasa-weiss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7" y="3240682"/>
            <a:ext cx="4429156" cy="3426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0238906">
            <a:off x="455984" y="1043398"/>
            <a:ext cx="3429024" cy="1200329"/>
          </a:xfrm>
          <a:prstGeom prst="rect">
            <a:avLst/>
          </a:prstGeom>
          <a:noFill/>
        </p:spPr>
        <p:txBody>
          <a:bodyPr wrap="square" rtlCol="0">
            <a:prstTxWarp prst="textCurveUp">
              <a:avLst>
                <a:gd name="adj" fmla="val 37810"/>
              </a:avLst>
            </a:prstTxWarp>
            <a:spAutoFit/>
          </a:bodyPr>
          <a:lstStyle/>
          <a:p>
            <a:r>
              <a:rPr lang="ru-RU" sz="7200" b="1" i="1" dirty="0" smtClean="0">
                <a:ln w="57150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9900"/>
                </a:solidFill>
                <a:latin typeface="Comic Sans MS" pitchFamily="66" charset="0"/>
              </a:rPr>
              <a:t>Сатурн</a:t>
            </a:r>
            <a:endParaRPr lang="ru-RU" sz="7200" b="1" i="1" dirty="0">
              <a:ln w="57150">
                <a:solidFill>
                  <a:schemeClr val="accent6">
                    <a:lumMod val="75000"/>
                  </a:schemeClr>
                </a:solidFill>
              </a:ln>
              <a:solidFill>
                <a:srgbClr val="FF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0" presetClass="entr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5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20</Words>
  <Application>Microsoft Office PowerPoint</Application>
  <PresentationFormat>Экран (4:3)</PresentationFormat>
  <Paragraphs>13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Windows 7</cp:lastModifiedBy>
  <cp:revision>36</cp:revision>
  <dcterms:created xsi:type="dcterms:W3CDTF">2012-12-20T17:57:29Z</dcterms:created>
  <dcterms:modified xsi:type="dcterms:W3CDTF">2012-12-25T17:45:04Z</dcterms:modified>
</cp:coreProperties>
</file>