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411" r:id="rId2"/>
    <p:sldId id="410" r:id="rId3"/>
    <p:sldId id="415" r:id="rId4"/>
    <p:sldId id="412" r:id="rId5"/>
    <p:sldId id="413" r:id="rId6"/>
    <p:sldId id="414" r:id="rId7"/>
    <p:sldId id="416" r:id="rId8"/>
    <p:sldId id="422" r:id="rId9"/>
    <p:sldId id="421" r:id="rId10"/>
    <p:sldId id="433" r:id="rId11"/>
    <p:sldId id="423" r:id="rId12"/>
    <p:sldId id="424" r:id="rId13"/>
    <p:sldId id="428" r:id="rId14"/>
    <p:sldId id="434" r:id="rId15"/>
    <p:sldId id="436" r:id="rId16"/>
    <p:sldId id="435" r:id="rId17"/>
    <p:sldId id="442" r:id="rId18"/>
    <p:sldId id="426" r:id="rId19"/>
    <p:sldId id="425" r:id="rId20"/>
    <p:sldId id="438" r:id="rId21"/>
    <p:sldId id="439" r:id="rId22"/>
    <p:sldId id="277" r:id="rId23"/>
    <p:sldId id="440" r:id="rId24"/>
    <p:sldId id="431" r:id="rId25"/>
    <p:sldId id="441" r:id="rId26"/>
    <p:sldId id="427" r:id="rId27"/>
    <p:sldId id="32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66CC"/>
    <a:srgbClr val="FFFFCC"/>
    <a:srgbClr val="FF9900"/>
    <a:srgbClr val="FF0066"/>
    <a:srgbClr val="FFFF00"/>
    <a:srgbClr val="66CCFF"/>
    <a:srgbClr val="00FF00"/>
    <a:srgbClr val="CC00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6" autoAdjust="0"/>
    <p:restoredTop sz="94660"/>
  </p:normalViewPr>
  <p:slideViewPr>
    <p:cSldViewPr>
      <p:cViewPr varScale="1">
        <p:scale>
          <a:sx n="122" d="100"/>
          <a:sy n="122" d="100"/>
        </p:scale>
        <p:origin x="-15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73C3E-CD88-4E01-B77E-D07C72EA053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D4568-A289-42E7-982C-98FB3A34E3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75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B8B79-D38B-44CF-B65D-674C8F44E1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r="-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7000" r="6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000" t="-1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5000" t="1000" r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5000" t="-1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этикет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tretch>
            <a:fillRect/>
          </a:stretch>
        </p:blipFill>
        <p:spPr>
          <a:xfrm>
            <a:off x="0" y="0"/>
            <a:ext cx="9134631" cy="6858000"/>
          </a:xfrm>
          <a:prstGeom prst="rect">
            <a:avLst/>
          </a:prstGeom>
        </p:spPr>
      </p:pic>
    </p:spTree>
  </p:cSld>
  <p:clrMapOvr>
    <a:masterClrMapping/>
  </p:clrMapOvr>
  <p:transition advTm="10000"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1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1000" t="1000" r="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\Desktop\ми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7056784" cy="4584179"/>
          </a:xfrm>
          <a:prstGeom prst="ellipse">
            <a:avLst/>
          </a:prstGeom>
          <a:ln w="63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39752" y="-171400"/>
            <a:ext cx="459613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Мир!</a:t>
            </a:r>
            <a:endParaRPr lang="ru-RU" sz="15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10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3000" t="-1000" r="7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1829</TotalTime>
  <Words>2</Words>
  <Application>Microsoft Office PowerPoint</Application>
  <PresentationFormat>Экран (4:3)</PresentationFormat>
  <Paragraphs>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Дерябины</dc:creator>
  <cp:lastModifiedBy>User</cp:lastModifiedBy>
  <cp:revision>189</cp:revision>
  <dcterms:modified xsi:type="dcterms:W3CDTF">2012-12-09T13:28:49Z</dcterms:modified>
</cp:coreProperties>
</file>