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6"/>
  </p:notesMasterIdLst>
  <p:sldIdLst>
    <p:sldId id="268" r:id="rId2"/>
    <p:sldId id="256" r:id="rId3"/>
    <p:sldId id="292" r:id="rId4"/>
    <p:sldId id="283" r:id="rId5"/>
    <p:sldId id="270" r:id="rId6"/>
    <p:sldId id="276" r:id="rId7"/>
    <p:sldId id="294" r:id="rId8"/>
    <p:sldId id="288" r:id="rId9"/>
    <p:sldId id="261" r:id="rId10"/>
    <p:sldId id="285" r:id="rId11"/>
    <p:sldId id="266" r:id="rId12"/>
    <p:sldId id="281" r:id="rId13"/>
    <p:sldId id="289" r:id="rId14"/>
    <p:sldId id="295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EF297-BC94-4219-9E42-E38B55EB5D7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B94A-884B-43D9-A31F-B4F508BEC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2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B94A-884B-43D9-A31F-B4F508BEC4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6260-C5DB-4D30-A975-6DEE414EB145}" type="slidenum">
              <a:rPr lang="ru-RU"/>
              <a:pPr/>
              <a:t>3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6260-C5DB-4D30-A975-6DEE414EB145}" type="slidenum">
              <a:rPr lang="ru-RU"/>
              <a:pPr/>
              <a:t>4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4BE0-B5FD-4F35-8437-424836C5FBC9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CF44-F1A7-4210-A381-E2C83FB6B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Марусенко</a:t>
            </a:r>
            <a:r>
              <a:rPr lang="ru-RU" dirty="0" smtClean="0">
                <a:solidFill>
                  <a:srgbClr val="002060"/>
                </a:solidFill>
              </a:rPr>
              <a:t> Ирина Владимировна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Михайловская СОШ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4000528" cy="469252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92893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1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60"/>
                <a:gridCol w="1762137"/>
                <a:gridCol w="1714512"/>
                <a:gridCol w="16001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 1 мотка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мотков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масса</a:t>
                      </a:r>
                      <a:endParaRPr lang="ru-RU" dirty="0"/>
                    </a:p>
                  </a:txBody>
                  <a:tcPr marL="60960" marR="609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Б.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?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?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200 г</a:t>
                      </a:r>
                      <a:endParaRPr lang="ru-RU" dirty="0"/>
                    </a:p>
                  </a:txBody>
                  <a:tcPr marL="60960" marR="6096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одинаковая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2000" dirty="0" smtClean="0"/>
                        <a:t>} </a:t>
                      </a: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960" marR="609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С.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?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?</a:t>
                      </a:r>
                      <a:endParaRPr lang="ru-RU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600 г</a:t>
                      </a:r>
                    </a:p>
                  </a:txBody>
                  <a:tcPr marL="60960" marR="6096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85918" y="3071810"/>
            <a:ext cx="6786610" cy="18573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1)Найти общую массу (+)</a:t>
            </a:r>
          </a:p>
          <a:p>
            <a:r>
              <a:rPr lang="ru-RU" sz="2000" dirty="0" smtClean="0"/>
              <a:t>2)Вычислить массу одного мотка  (:)</a:t>
            </a:r>
          </a:p>
          <a:p>
            <a:r>
              <a:rPr lang="ru-RU" sz="2000" dirty="0" smtClean="0"/>
              <a:t>3)Найти количество мотков белого и синего цвета (:)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Найди две одинаковые снежинки</a:t>
            </a:r>
            <a:endParaRPr lang="ru-RU" sz="2800" dirty="0"/>
          </a:p>
        </p:txBody>
      </p:sp>
      <p:pic>
        <p:nvPicPr>
          <p:cNvPr id="5" name="Содержимое 4" descr="рок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097" t="15152" r="10927" b="48544"/>
          <a:stretch>
            <a:fillRect/>
          </a:stretch>
        </p:blipFill>
        <p:spPr>
          <a:xfrm rot="10800000">
            <a:off x="2569524" y="1071546"/>
            <a:ext cx="6574476" cy="5025736"/>
          </a:xfrm>
        </p:spPr>
      </p:pic>
      <p:pic>
        <p:nvPicPr>
          <p:cNvPr id="6" name="Рисунок 5" descr="к уроку 008.jpg"/>
          <p:cNvPicPr>
            <a:picLocks noChangeAspect="1"/>
          </p:cNvPicPr>
          <p:nvPr/>
        </p:nvPicPr>
        <p:blipFill>
          <a:blip r:embed="rId3"/>
          <a:srcRect l="44270" t="47917" r="17050"/>
          <a:stretch>
            <a:fillRect/>
          </a:stretch>
        </p:blipFill>
        <p:spPr>
          <a:xfrm>
            <a:off x="1" y="1071546"/>
            <a:ext cx="259461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уроку 001 (3).jpg"/>
          <p:cNvPicPr>
            <a:picLocks noChangeAspect="1"/>
          </p:cNvPicPr>
          <p:nvPr/>
        </p:nvPicPr>
        <p:blipFill>
          <a:blip r:embed="rId2"/>
          <a:srcRect l="51433" t="15181" r="12694" b="25000"/>
          <a:stretch>
            <a:fillRect/>
          </a:stretch>
        </p:blipFill>
        <p:spPr>
          <a:xfrm rot="5400000">
            <a:off x="1285866" y="-1285864"/>
            <a:ext cx="6572273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уроку 008.jpg"/>
          <p:cNvPicPr>
            <a:picLocks noChangeAspect="1"/>
          </p:cNvPicPr>
          <p:nvPr/>
        </p:nvPicPr>
        <p:blipFill>
          <a:blip r:embed="rId2"/>
          <a:srcRect l="42837" t="46875" r="14185"/>
          <a:stretch>
            <a:fillRect/>
          </a:stretch>
        </p:blipFill>
        <p:spPr>
          <a:xfrm>
            <a:off x="2500298" y="285728"/>
            <a:ext cx="3857652" cy="655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математика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Деление многозначных чисел на однозначные, когда в записи частного есть нули.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е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103" y="0"/>
            <a:ext cx="8615293" cy="664371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Нам праздник весёлый зима принесла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Зелёная ёлка к нам в гости пришла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е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08175" y="260350"/>
            <a:ext cx="2160588" cy="1873250"/>
          </a:xfrm>
          <a:prstGeom prst="star5">
            <a:avLst/>
          </a:prstGeom>
          <a:solidFill>
            <a:schemeClr val="bg1"/>
          </a:solidFill>
          <a:ln w="57150">
            <a:solidFill>
              <a:srgbClr val="E41B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E41B06"/>
                </a:solidFill>
              </a:rPr>
              <a:t>1000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708400" y="0"/>
            <a:ext cx="2016125" cy="1916113"/>
          </a:xfrm>
          <a:prstGeom prst="star5">
            <a:avLst/>
          </a:prstGeom>
          <a:solidFill>
            <a:schemeClr val="bg1"/>
          </a:solidFill>
          <a:ln w="57150">
            <a:solidFill>
              <a:srgbClr val="E41B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E41B06"/>
                </a:solidFill>
              </a:rPr>
              <a:t>926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429388" y="428604"/>
            <a:ext cx="2016125" cy="1727200"/>
          </a:xfrm>
          <a:prstGeom prst="star5">
            <a:avLst/>
          </a:prstGeom>
          <a:solidFill>
            <a:schemeClr val="bg1"/>
          </a:solidFill>
          <a:ln w="57150">
            <a:solidFill>
              <a:srgbClr val="E41B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E41B06"/>
                </a:solidFill>
              </a:rPr>
              <a:t>57</a:t>
            </a:r>
          </a:p>
        </p:txBody>
      </p:sp>
      <p:pic>
        <p:nvPicPr>
          <p:cNvPr id="6157" name="Picture 13" descr="Леш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854325"/>
            <a:ext cx="2605088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58204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2000" dirty="0" smtClean="0"/>
              <a:t>Мы с вами отправимся в гости к Деду Морозу</a:t>
            </a:r>
            <a:endParaRPr lang="ru-RU" sz="2000" dirty="0"/>
          </a:p>
        </p:txBody>
      </p:sp>
      <p:pic>
        <p:nvPicPr>
          <p:cNvPr id="5" name="Содержимое 4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46" t="7693" r="7247" b="4396"/>
          <a:stretch>
            <a:fillRect/>
          </a:stretch>
        </p:blipFill>
        <p:spPr>
          <a:xfrm rot="16200000">
            <a:off x="1464459" y="-821541"/>
            <a:ext cx="6215082" cy="9144000"/>
          </a:xfrm>
        </p:spPr>
      </p:pic>
      <p:pic>
        <p:nvPicPr>
          <p:cNvPr id="4" name="Рисунок 3" descr="к уроку 007.jpg"/>
          <p:cNvPicPr>
            <a:picLocks noChangeAspect="1"/>
          </p:cNvPicPr>
          <p:nvPr/>
        </p:nvPicPr>
        <p:blipFill>
          <a:blip r:embed="rId3"/>
          <a:srcRect l="39972" t="33333" r="32809" b="38542"/>
          <a:stretch>
            <a:fillRect/>
          </a:stretch>
        </p:blipFill>
        <p:spPr>
          <a:xfrm>
            <a:off x="6715140" y="4714884"/>
            <a:ext cx="1357322" cy="1928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сканирование00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55" t="11839" r="3000" b="11839"/>
          <a:stretch>
            <a:fillRect/>
          </a:stretch>
        </p:blipFill>
        <p:spPr>
          <a:xfrm>
            <a:off x="0" y="-55885"/>
            <a:ext cx="9144000" cy="69138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57356" y="428604"/>
            <a:ext cx="1714512" cy="214314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Х:9=9000</a:t>
            </a:r>
          </a:p>
          <a:p>
            <a:r>
              <a:rPr lang="ru-RU" sz="2000" dirty="0" smtClean="0"/>
              <a:t>Х </a:t>
            </a:r>
            <a:r>
              <a:rPr lang="ru-RU" sz="2000" dirty="0" err="1" smtClean="0"/>
              <a:t>х</a:t>
            </a:r>
            <a:r>
              <a:rPr lang="ru-RU" sz="2000" dirty="0" smtClean="0"/>
              <a:t> 5=4500</a:t>
            </a:r>
          </a:p>
          <a:p>
            <a:r>
              <a:rPr lang="ru-RU" sz="2000" dirty="0" smtClean="0"/>
              <a:t>100 </a:t>
            </a:r>
            <a:r>
              <a:rPr lang="ru-RU" sz="2000" dirty="0" err="1" smtClean="0"/>
              <a:t>х</a:t>
            </a:r>
            <a:r>
              <a:rPr lang="ru-RU" sz="2000" dirty="0" smtClean="0"/>
              <a:t> Х=6800</a:t>
            </a:r>
          </a:p>
          <a:p>
            <a:r>
              <a:rPr lang="ru-RU" sz="2000" dirty="0" smtClean="0"/>
              <a:t>7000:Х=100</a:t>
            </a:r>
          </a:p>
          <a:p>
            <a:r>
              <a:rPr lang="ru-RU" sz="2000" dirty="0" smtClean="0"/>
              <a:t>101: Х=1</a:t>
            </a:r>
          </a:p>
          <a:p>
            <a:r>
              <a:rPr lang="ru-RU" sz="2000" dirty="0" smtClean="0"/>
              <a:t>Х: 1=999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к уроку.jpg"/>
          <p:cNvPicPr>
            <a:picLocks noChangeAspect="1"/>
          </p:cNvPicPr>
          <p:nvPr/>
        </p:nvPicPr>
        <p:blipFill>
          <a:blip r:embed="rId3"/>
          <a:srcRect l="10842" t="401" r="16259" b="12089"/>
          <a:stretch>
            <a:fillRect/>
          </a:stretch>
        </p:blipFill>
        <p:spPr>
          <a:xfrm rot="21423004">
            <a:off x="6347108" y="4041311"/>
            <a:ext cx="1647602" cy="239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к уроку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089" r="17012" b="17012"/>
          <a:stretch>
            <a:fillRect/>
          </a:stretch>
        </p:blipFill>
        <p:spPr>
          <a:xfrm>
            <a:off x="1071538" y="3857628"/>
            <a:ext cx="1928826" cy="2857520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Запутать нас хочет старушка в лесу. Подарим ей бусы из снежинок </a:t>
            </a:r>
            <a:endParaRPr lang="ru-RU" sz="2000" dirty="0"/>
          </a:p>
        </p:txBody>
      </p:sp>
      <p:pic>
        <p:nvPicPr>
          <p:cNvPr id="5" name="Рисунок 4" descr="к уроку 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43998" cy="6858000"/>
          </a:xfrm>
          <a:prstGeom prst="rect">
            <a:avLst/>
          </a:prstGeom>
        </p:spPr>
      </p:pic>
      <p:pic>
        <p:nvPicPr>
          <p:cNvPr id="8" name="Рисунок 7" descr="к уроку.jpg"/>
          <p:cNvPicPr>
            <a:picLocks noChangeAspect="1"/>
          </p:cNvPicPr>
          <p:nvPr/>
        </p:nvPicPr>
        <p:blipFill>
          <a:blip r:embed="rId2"/>
          <a:srcRect l="11406" t="415" r="13843" b="12790"/>
          <a:stretch>
            <a:fillRect/>
          </a:stretch>
        </p:blipFill>
        <p:spPr>
          <a:xfrm>
            <a:off x="1142976" y="3500438"/>
            <a:ext cx="1928826" cy="27146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 уроку 004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91" t="8839" r="38423" b="76955"/>
          <a:stretch>
            <a:fillRect/>
          </a:stretch>
        </p:blipFill>
        <p:spPr>
          <a:xfrm>
            <a:off x="0" y="500041"/>
            <a:ext cx="9049773" cy="53849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 уроку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8220" t="61952" r="28365" b="4507"/>
          <a:stretch>
            <a:fillRect/>
          </a:stretch>
        </p:blipFill>
        <p:spPr>
          <a:xfrm>
            <a:off x="0" y="142852"/>
            <a:ext cx="6759721" cy="671514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215074" y="285728"/>
            <a:ext cx="2681278" cy="60007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Помогите снеговику.</a:t>
            </a:r>
          </a:p>
          <a:p>
            <a:r>
              <a:rPr lang="ru-RU" sz="2000" dirty="0" smtClean="0"/>
              <a:t>У него 8 саней и 32056 подарков. Сколько подарков надо класть на сани ?</a:t>
            </a:r>
          </a:p>
          <a:p>
            <a:endParaRPr lang="ru-RU" sz="2000" dirty="0" smtClean="0"/>
          </a:p>
          <a:p>
            <a:r>
              <a:rPr lang="ru-RU" sz="2000" dirty="0" smtClean="0"/>
              <a:t> 32056:8=407</a:t>
            </a:r>
          </a:p>
          <a:p>
            <a:endParaRPr lang="ru-RU" sz="2000" dirty="0" smtClean="0"/>
          </a:p>
          <a:p>
            <a:r>
              <a:rPr lang="ru-RU" sz="2000" dirty="0" smtClean="0"/>
              <a:t>32056:8=4007</a:t>
            </a:r>
          </a:p>
          <a:p>
            <a:endParaRPr lang="ru-RU" sz="2000" dirty="0" smtClean="0"/>
          </a:p>
          <a:p>
            <a:r>
              <a:rPr lang="ru-RU" sz="2000" dirty="0" smtClean="0"/>
              <a:t>32056:8=47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828282"/>
      </a:dk1>
      <a:lt1>
        <a:sysClr val="window" lastClr="22222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828282"/>
      </a:dk1>
      <a:lt1>
        <a:sysClr val="window" lastClr="22222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136</Words>
  <Application>Microsoft Office PowerPoint</Application>
  <PresentationFormat>Экран (4:3)</PresentationFormat>
  <Paragraphs>43</Paragraphs>
  <Slides>14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Марусенко Ирина Владимировна учитель начальных классов Михайловская СОШ </vt:lpstr>
      <vt:lpstr>математика</vt:lpstr>
      <vt:lpstr>Нам праздник весёлый зима принесла Зелёная ёлка к нам в гости пришла </vt:lpstr>
      <vt:lpstr>Презентация PowerPoint</vt:lpstr>
      <vt:lpstr> Мы с вами отправимся в гости к Деду Морозу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две одинаковые снежинки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1</dc:creator>
  <cp:lastModifiedBy>WORK</cp:lastModifiedBy>
  <cp:revision>37</cp:revision>
  <dcterms:created xsi:type="dcterms:W3CDTF">2010-12-16T16:53:27Z</dcterms:created>
  <dcterms:modified xsi:type="dcterms:W3CDTF">2012-12-26T13:32:58Z</dcterms:modified>
</cp:coreProperties>
</file>