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7" r:id="rId2"/>
    <p:sldId id="264" r:id="rId3"/>
    <p:sldId id="256" r:id="rId4"/>
    <p:sldId id="265" r:id="rId5"/>
    <p:sldId id="283" r:id="rId6"/>
    <p:sldId id="268" r:id="rId7"/>
    <p:sldId id="269" r:id="rId8"/>
    <p:sldId id="270" r:id="rId9"/>
    <p:sldId id="272" r:id="rId10"/>
    <p:sldId id="273" r:id="rId11"/>
    <p:sldId id="274" r:id="rId12"/>
    <p:sldId id="275" r:id="rId13"/>
    <p:sldId id="276" r:id="rId14"/>
    <p:sldId id="278" r:id="rId15"/>
    <p:sldId id="279" r:id="rId16"/>
    <p:sldId id="280" r:id="rId17"/>
    <p:sldId id="281" r:id="rId18"/>
    <p:sldId id="282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00" r:id="rId34"/>
    <p:sldId id="30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603" autoAdjust="0"/>
  </p:normalViewPr>
  <p:slideViewPr>
    <p:cSldViewPr>
      <p:cViewPr varScale="1">
        <p:scale>
          <a:sx n="47" d="100"/>
          <a:sy n="47" d="100"/>
        </p:scale>
        <p:origin x="-102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46594-2831-4020-9F64-D149FDCABEA9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75B7A-D068-41F9-AB69-7EF0B7EE94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100" name="Picture 7" descr="Веховье ЕИ (Крыловской район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 descr="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3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побережь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28D86-DAB9-482A-AF2D-74DB402EC79D}" type="slidenum">
              <a:rPr lang="ru-RU"/>
              <a:pPr>
                <a:defRPr/>
              </a:pPr>
              <a:t>1</a:t>
            </a:fld>
            <a:endParaRPr lang="ru-RU"/>
          </a:p>
        </p:txBody>
      </p:sp>
      <p:pic>
        <p:nvPicPr>
          <p:cNvPr id="10" name="Picture 2" descr="краснодар00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D:\люда\фотографии\фото книг\кубановедение\Изображение 001.jpg"/>
          <p:cNvPicPr>
            <a:picLocks noChangeAspect="1" noChangeArrowheads="1"/>
          </p:cNvPicPr>
          <p:nvPr/>
        </p:nvPicPr>
        <p:blipFill>
          <a:blip r:embed="rId6"/>
          <a:srcRect l="12604" b="31906"/>
          <a:stretch>
            <a:fillRect/>
          </a:stretch>
        </p:blipFill>
        <p:spPr bwMode="auto">
          <a:xfrm>
            <a:off x="0" y="0"/>
            <a:ext cx="9144000" cy="90011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57158" y="428604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Земля отцов – моя земля!»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9220" name="Picture 4" descr="kur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DCIM\100OLYMP\P3030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DCIM\100OLYMP\P3030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172" name="Picture 5" descr="ktlr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28680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244" name="Picture 5" descr="%D0%9A%D1%83%D0%B1%D0%B0%D0%BD%D1%81%D0%BA%D0%B8%D0%B5_%D0%BA%D0%B0%D0%B7%D0%B0%D0%BA%D0%B8_%D0%9C%D0%B8%D1%85%D0%B0%D0%B8%D0%BB_%D0%B8_%D0%A0%D0%BE%D0%BC%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21537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1\Мои документы\Мой альбом\ХУТОР ИСТОРИЯ\100_07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DCIM\100OLYMP\P303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388" y="-134938"/>
            <a:ext cx="9504363" cy="7129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школа №43\Мои документы\Мои рисунки\Изображение\Изображение 0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84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3 страница «Кубань в годы Великой Отечественной войны»</a:t>
            </a:r>
            <a:endParaRPr lang="ru-RU" b="1" dirty="0"/>
          </a:p>
        </p:txBody>
      </p:sp>
      <p:pic>
        <p:nvPicPr>
          <p:cNvPr id="4" name="Picture 2" descr="C:\Users\1\Desktop\НА 22 МАРТА\ДЖАН-018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10000" contrast="30000"/>
          </a:blip>
          <a:srcRect/>
          <a:stretch>
            <a:fillRect/>
          </a:stretch>
        </p:blipFill>
        <p:spPr bwMode="auto">
          <a:xfrm>
            <a:off x="2900004" y="1600200"/>
            <a:ext cx="3343992" cy="4525963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А 22 МАРТА\ДЖАН-0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677714"/>
            <a:ext cx="4800603" cy="3807552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0" y="214313"/>
            <a:ext cx="7643813" cy="3071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472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1941 г. на фронт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ушел каждый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восьмой житель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Кубани</a:t>
            </a:r>
          </a:p>
        </p:txBody>
      </p:sp>
      <p:pic>
        <p:nvPicPr>
          <p:cNvPr id="5124" name="Picture 5" descr="C:\Users\1\Desktop\ШКОЛЬНЫЕ ЛИНЕЙКИ\ПРАЗДНИК 9 МАЯ\ГЕОГРИЕВСКАЯ ЛЕНТОЧКА\defau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571875"/>
            <a:ext cx="2751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  1 страница «Историческое прошлое Кубани»</a:t>
            </a:r>
            <a:endParaRPr lang="ru-RU" dirty="0"/>
          </a:p>
        </p:txBody>
      </p:sp>
      <p:pic>
        <p:nvPicPr>
          <p:cNvPr id="4" name="Picture 2" descr="http://qrok.net/uploads/posts/2010-03/1267424775_258481258572327_katerina_1_lekseevna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7143799" cy="4911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А 22 МАРТА\ДЖАН-02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643937" cy="6357937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C:\Users\1\Desktop\Videos\ДЖАН-0213.jpg"/>
          <p:cNvPicPr>
            <a:picLocks noChangeAspect="1" noChangeArrowheads="1"/>
          </p:cNvPicPr>
          <p:nvPr/>
        </p:nvPicPr>
        <p:blipFill>
          <a:blip r:embed="rId2"/>
          <a:srcRect b="3333"/>
          <a:stretch>
            <a:fillRect/>
          </a:stretch>
        </p:blipFill>
        <p:spPr bwMode="auto">
          <a:xfrm>
            <a:off x="4714875" y="1428750"/>
            <a:ext cx="4429125" cy="4143375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pic>
        <p:nvPicPr>
          <p:cNvPr id="60420" name="Picture 4" descr="C:\Users\1\Desktop\Videos\ДЖАН-0212.jpg"/>
          <p:cNvPicPr>
            <a:picLocks noChangeAspect="1" noChangeArrowheads="1"/>
          </p:cNvPicPr>
          <p:nvPr/>
        </p:nvPicPr>
        <p:blipFill>
          <a:blip r:embed="rId3"/>
          <a:srcRect b="2356"/>
          <a:stretch>
            <a:fillRect/>
          </a:stretch>
        </p:blipFill>
        <p:spPr bwMode="auto">
          <a:xfrm>
            <a:off x="0" y="1428750"/>
            <a:ext cx="4759325" cy="4143375"/>
          </a:xfrm>
          <a:prstGeom prst="rect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</p:pic>
      <p:sp>
        <p:nvSpPr>
          <p:cNvPr id="5" name="5-конечная звезда 4"/>
          <p:cNvSpPr/>
          <p:nvPr/>
        </p:nvSpPr>
        <p:spPr>
          <a:xfrm>
            <a:off x="5357818" y="285728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6429388" y="1214422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358082" y="214290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8143900" y="1000108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2538394" y="752452"/>
            <a:ext cx="785818" cy="785818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2428860" y="5857892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1357290" y="5072074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214282" y="5643578"/>
            <a:ext cx="785818" cy="785818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1\Desktop\НА 22 МАРТА\ДЖАН-0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286000"/>
            <a:ext cx="8858250" cy="4359275"/>
          </a:xfrm>
          <a:prstGeom prst="rect">
            <a:avLst/>
          </a:prstGeom>
          <a:noFill/>
          <a:ln w="76200">
            <a:solidFill>
              <a:schemeClr val="bg2">
                <a:lumMod val="25000"/>
              </a:schemeClr>
            </a:solidFill>
          </a:ln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214313" y="142875"/>
            <a:ext cx="8786812" cy="1928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1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Ценой своих жизней досталось </a:t>
            </a:r>
          </a:p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советским воинам </a:t>
            </a:r>
          </a:p>
          <a:p>
            <a:pPr algn="ctr"/>
            <a:r>
              <a:rPr lang="ru-RU" sz="3600" kern="10">
                <a:ln w="1905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освобождение Кубани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358246" cy="5514975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9" name="Picture 3" descr="C:\Users\1\Desktop\ШКОЛЬНЫЕ ЛИНЕЙКИ\ПРАЗДНИКИ\9 МАЯ\9mai-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7147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1\Desktop\ШКОЛЬНЫЕ ЛИНЕЙКИ\ПРАЗДНИКИ\9 МАЯ\9mai-3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4714875"/>
            <a:ext cx="37147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928670"/>
            <a:ext cx="4895850" cy="5641975"/>
          </a:xfrm>
          <a:prstGeom prst="rect">
            <a:avLst/>
          </a:prstGeom>
          <a:ln w="190500" cap="sq">
            <a:solidFill>
              <a:srgbClr val="FF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85750"/>
            <a:ext cx="3911600" cy="4951413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3" descr="C:\Users\1\Desktop\ШКОЛЬНЫЕ ЛИНЕЙКИ\ПРАЗДНИКИ\9 МАЯ\9mai-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14875"/>
            <a:ext cx="40719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Videos\ДЖАН-01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214289"/>
            <a:ext cx="4372955" cy="6294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C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0178" name="Picture 2" descr="C:\Users\1\Desktop\Videos\ДЖАН-02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642918"/>
            <a:ext cx="4714908" cy="4500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8" name="Picture 4" descr="C:\Users\1\Desktop\ШКОЛЬНЫЕ ЛИНЕЙКИ\ПРАЗДНИК 9 МАЯ\ГЕОГРИЕВСКАЯ ЛЕНТОЧКА\0_cdc8_73b6e5c0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" y="385762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1\Desktop\ФОТО\ДЖАН-0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6763" y="180975"/>
            <a:ext cx="7610475" cy="649605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13"/>
            <a:ext cx="4429125" cy="443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85813"/>
            <a:ext cx="8639175" cy="5524500"/>
          </a:xfrm>
          <a:prstGeom prst="rect">
            <a:avLst/>
          </a:prstGeom>
          <a:ln w="19050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73300"/>
            <a:ext cx="6742113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14290"/>
            <a:ext cx="5956314" cy="4624988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Picture 2" descr="C:\Users\1\Desktop\ФОТО\ДЖАН-02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4071942"/>
            <a:ext cx="5500726" cy="2496163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85728"/>
            <a:ext cx="4714875" cy="6353175"/>
          </a:xfrm>
          <a:prstGeom prst="rect">
            <a:avLst/>
          </a:prstGeom>
          <a:ln w="190500" cap="sq">
            <a:solidFill>
              <a:srgbClr val="00206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3" name="Picture 3" descr="C:\Users\1\Desktop\georg_lent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img0.liveinternet.ru/images/attach/c/5/87/237/87237432_Kubanskie_kazaki_CHernomorskogo_voysko_atamana_Antona_Golovat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58180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29684" cy="5786460"/>
          </a:xfrm>
          <a:prstGeom prst="rect">
            <a:avLst/>
          </a:prstGeom>
          <a:ln w="190500" cap="sq">
            <a:solidFill>
              <a:srgbClr val="FFC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1\Desktop\НА 22 МАРТА\ДЖАН-02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4875" y="66675"/>
            <a:ext cx="7334250" cy="6724650"/>
          </a:xfrm>
          <a:prstGeom prst="rect">
            <a:avLst/>
          </a:prstGeom>
          <a:noFill/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-3143248" y="3143248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5400000">
            <a:off x="5429248" y="3143248"/>
            <a:ext cx="685800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1\Desktop\Videos\ДЖАН-02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1\Desktop\Videos\ДЖАН-02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85728"/>
            <a:ext cx="8497185" cy="628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3208" t="4820" r="2380" b="3588"/>
          <a:stretch>
            <a:fillRect/>
          </a:stretch>
        </p:blipFill>
        <p:spPr bwMode="auto">
          <a:xfrm>
            <a:off x="0" y="214290"/>
            <a:ext cx="9144000" cy="6429396"/>
          </a:xfrm>
          <a:prstGeom prst="rect">
            <a:avLst/>
          </a:prstGeom>
          <a:ln w="190500" cap="sq">
            <a:solidFill>
              <a:srgbClr val="C000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Picture 7" descr="C:\Users\1\Desktop\georg_lent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60663">
            <a:off x="7151688" y="4132263"/>
            <a:ext cx="169068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WordArt 4"/>
          <p:cNvSpPr>
            <a:spLocks noChangeArrowheads="1" noChangeShapeType="1" noTextEdit="1"/>
          </p:cNvSpPr>
          <p:nvPr/>
        </p:nvSpPr>
        <p:spPr bwMode="auto">
          <a:xfrm>
            <a:off x="2678113" y="4429125"/>
            <a:ext cx="6323012" cy="169703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Помните!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fire-truck.ru/wp-content/uploads/2012/03/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8786874" cy="6477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46191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Свято-Троицкая походная </a:t>
            </a:r>
            <a:r>
              <a:rPr lang="ru-RU" b="1" dirty="0" smtClean="0"/>
              <a:t>церковь</a:t>
            </a:r>
            <a:endParaRPr lang="ru-RU" b="1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ru-RU" b="1" dirty="0" smtClean="0"/>
              <a:t>Сторожевая вышка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школа №43\Мои документы\Мои рисунки\Изображение\Изображение 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000084"/>
            <a:ext cx="5143536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Переселение казаков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школа №43\Мои документы\Мои рисунки\Изображение\Изображение 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7786742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u="sng" dirty="0" smtClean="0"/>
              <a:t/>
            </a:r>
            <a:br>
              <a:rPr lang="ru-RU" b="1" i="1" u="sng" dirty="0" smtClean="0"/>
            </a:br>
            <a:r>
              <a:rPr lang="ru-RU" b="1" i="1" dirty="0" smtClean="0"/>
              <a:t>2 страница «Уклад казачьей семьи»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Documents and Settings\школа №43\Мои документы\Мои рисунки\Изображение\Изображение 0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7143800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школа №43\Мои документы\Мои рисунки\Изображение\Изображение 0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51</Words>
  <PresentationFormat>Экран (4:3)</PresentationFormat>
  <Paragraphs>16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  1 страница «Историческое прошлое Кубани»</vt:lpstr>
      <vt:lpstr>Слайд 3</vt:lpstr>
      <vt:lpstr>Слайд 4</vt:lpstr>
      <vt:lpstr>                Свято-Троицкая походная церковь</vt:lpstr>
      <vt:lpstr>Сторожевая вышка</vt:lpstr>
      <vt:lpstr>Переселение казаков</vt:lpstr>
      <vt:lpstr> 2 страница «Уклад казачьей семьи»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3 страница «Кубань в годы Великой Отечественной войны»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Valued Acer Customer</cp:lastModifiedBy>
  <cp:revision>4</cp:revision>
  <dcterms:modified xsi:type="dcterms:W3CDTF">2012-12-15T18:41:54Z</dcterms:modified>
</cp:coreProperties>
</file>