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58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955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9558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9558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559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559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59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9559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559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55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59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59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427F9C-1959-45F7-9DCA-8CD3B5E38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42D8A-3966-46EC-8CCE-FE752A2DA8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77F5C-3E7C-42EE-B206-D1B735C5D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F2E8-1A4E-4647-966A-AD00BE390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EDA0E-1789-46C1-9AC0-B6ECF5C2EF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5C961-C702-4D12-9ACB-3B67893C8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E912C-4760-43C0-970C-3D34DBE41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27BFA-3879-434D-B634-3158C758E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CA5AA-7B7D-411E-B42C-8FF7388C07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BE77-4183-4F82-A6AD-316C53908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C04F1-7A67-4039-9EA5-3B4D6E48FA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9456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5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5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5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945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945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AE67DD0-BCFA-4B66-85E2-FD8F5B3C06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5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spb.ru/image.php?file=big%2f2803984522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rono.ru/img/portrety/leskov_mem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Учеба Н.С. Лескова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19250" y="1557338"/>
            <a:ext cx="69119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Первоначальное образование Лесков получил в доме богатых родственников. В 1841 он поступил в орловскую гимназию, но учился неровно и в 1846, не выдержав переводных экзаменов, бросив учебу, начал службу писцом в Орловской палате уголовного суда. Впоследствии писатель не раз жалел о своей ошибке – несмотря на то, что ему удалось самостоятельно приобрести ученость.</a:t>
            </a:r>
          </a:p>
        </p:txBody>
      </p:sp>
      <p:pic>
        <p:nvPicPr>
          <p:cNvPr id="2055" name="Picture 7" descr="Картинка 11 из 44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4149725"/>
            <a:ext cx="3457575" cy="2079625"/>
          </a:xfrm>
          <a:prstGeom prst="rect">
            <a:avLst/>
          </a:prstGeom>
          <a:noFill/>
        </p:spPr>
      </p:pic>
      <p:pic>
        <p:nvPicPr>
          <p:cNvPr id="2062" name="Picture 14" descr="Безымянный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4149725"/>
            <a:ext cx="3384550" cy="2087563"/>
          </a:xfrm>
          <a:prstGeom prst="rect">
            <a:avLst/>
          </a:prstGeom>
          <a:noFill/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827088" y="6237288"/>
            <a:ext cx="3313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 Орел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580063" y="6237288"/>
            <a:ext cx="324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Орловская гимназия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64" grpId="0"/>
      <p:bldP spid="20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638" y="1628775"/>
            <a:ext cx="4319587" cy="51847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    </a:t>
            </a: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те годы он много читал, вращался в кругу орловской интеллигенции. Внезапная смерть отца и «бедственное разорение» семьи изменили судьбу Лескова. Он переехал в Киев, под опеку дяди, профессора университета, и стал служить в Киевской казенной палате.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Влияние университетской среды, знакомства с польской и украинской культурами, чтения А.И.Герцена, Л.Фейербаха, Л. Бюхнера, Г.Бабефа, дружба с иконописцами Киевско-Печерской лавры заложили фундамент разносторонним знаниям писателя.</a:t>
            </a:r>
          </a:p>
        </p:txBody>
      </p:sp>
      <p:pic>
        <p:nvPicPr>
          <p:cNvPr id="6150" name="Picture 6" descr="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700213"/>
            <a:ext cx="3133725" cy="4229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а 10 из 44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716338"/>
            <a:ext cx="2381250" cy="2879725"/>
          </a:xfrm>
          <a:prstGeom prst="rect">
            <a:avLst/>
          </a:prstGeom>
          <a:noFill/>
        </p:spPr>
      </p:pic>
      <p:pic>
        <p:nvPicPr>
          <p:cNvPr id="9221" name="Picture 5" descr="i?id=24411266&amp;tov=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868863"/>
            <a:ext cx="1800225" cy="1746250"/>
          </a:xfrm>
          <a:prstGeom prst="rect">
            <a:avLst/>
          </a:prstGeom>
          <a:noFill/>
        </p:spPr>
      </p:pic>
      <p:pic>
        <p:nvPicPr>
          <p:cNvPr id="9222" name="Picture 6" descr="i?id=43076499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260350"/>
            <a:ext cx="3986212" cy="4824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Слои">
  <a:themeElements>
    <a:clrScheme name="Слои 2">
      <a:dk1>
        <a:srgbClr val="993300"/>
      </a:dk1>
      <a:lt1>
        <a:srgbClr val="CCCCCC"/>
      </a:lt1>
      <a:dk2>
        <a:srgbClr val="330000"/>
      </a:dk2>
      <a:lt2>
        <a:srgbClr val="FFFFFF"/>
      </a:lt2>
      <a:accent1>
        <a:srgbClr val="996633"/>
      </a:accent1>
      <a:accent2>
        <a:srgbClr val="FF0000"/>
      </a:accent2>
      <a:accent3>
        <a:srgbClr val="ADAAAA"/>
      </a:accent3>
      <a:accent4>
        <a:srgbClr val="AEAEAE"/>
      </a:accent4>
      <a:accent5>
        <a:srgbClr val="CAB8AD"/>
      </a:accent5>
      <a:accent6>
        <a:srgbClr val="E70000"/>
      </a:accent6>
      <a:hlink>
        <a:srgbClr val="FF3300"/>
      </a:hlink>
      <a:folHlink>
        <a:srgbClr val="CC9933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54</TotalTime>
  <Words>152</Words>
  <Application>Microsoft Office PowerPoint</Application>
  <PresentationFormat>Экран (4:3)</PresentationFormat>
  <Paragraphs>6</Paragraphs>
  <Slides>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Слои</vt:lpstr>
      <vt:lpstr>Учеба Н.С. Лескова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admin</cp:lastModifiedBy>
  <cp:revision>9</cp:revision>
  <dcterms:created xsi:type="dcterms:W3CDTF">2008-02-20T10:40:32Z</dcterms:created>
  <dcterms:modified xsi:type="dcterms:W3CDTF">2012-03-29T16:00:46Z</dcterms:modified>
</cp:coreProperties>
</file>