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clrMru>
    <a:srgbClr val="FFFF66"/>
    <a:srgbClr val="44480C"/>
    <a:srgbClr val="3E163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0"/>
    <p:restoredTop sz="9460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152400" y="76200"/>
            <a:ext cx="8801100" cy="6781800"/>
            <a:chOff x="96" y="48"/>
            <a:chExt cx="5544" cy="4272"/>
          </a:xfrm>
        </p:grpSpPr>
        <p:grpSp>
          <p:nvGrpSpPr>
            <p:cNvPr id="9220" name="Group 4"/>
            <p:cNvGrpSpPr>
              <a:grpSpLocks/>
            </p:cNvGrpSpPr>
            <p:nvPr/>
          </p:nvGrpSpPr>
          <p:grpSpPr bwMode="auto">
            <a:xfrm>
              <a:off x="864" y="144"/>
              <a:ext cx="2664" cy="1440"/>
              <a:chOff x="864" y="144"/>
              <a:chExt cx="2664" cy="1440"/>
            </a:xfrm>
          </p:grpSpPr>
          <p:grpSp>
            <p:nvGrpSpPr>
              <p:cNvPr id="9221" name="Group 5"/>
              <p:cNvGrpSpPr>
                <a:grpSpLocks/>
              </p:cNvGrpSpPr>
              <p:nvPr/>
            </p:nvGrpSpPr>
            <p:grpSpPr bwMode="auto">
              <a:xfrm>
                <a:off x="864" y="720"/>
                <a:ext cx="168" cy="192"/>
                <a:chOff x="1008" y="1584"/>
                <a:chExt cx="336" cy="384"/>
              </a:xfrm>
            </p:grpSpPr>
            <p:sp>
              <p:nvSpPr>
                <p:cNvPr id="9222" name="Rectangle 6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23" name="Rectangle 7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24" name="Rectangle 8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25" name="Rectangle 9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26" name="Rectangle 10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27" name="Rectangle 11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28" name="Rectangle 12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29" name="Rectangle 13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9230" name="Group 14"/>
              <p:cNvGrpSpPr>
                <a:grpSpLocks/>
              </p:cNvGrpSpPr>
              <p:nvPr/>
            </p:nvGrpSpPr>
            <p:grpSpPr bwMode="auto">
              <a:xfrm>
                <a:off x="1200" y="1392"/>
                <a:ext cx="168" cy="192"/>
                <a:chOff x="1008" y="1584"/>
                <a:chExt cx="336" cy="384"/>
              </a:xfrm>
            </p:grpSpPr>
            <p:sp>
              <p:nvSpPr>
                <p:cNvPr id="9231" name="Rectangle 15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32" name="Rectangle 16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33" name="Rectangle 17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34" name="Rectangle 18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35" name="Rectangle 19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36" name="Rectangle 20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37" name="Rectangle 21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38" name="Rectangle 22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9239" name="Group 23"/>
              <p:cNvGrpSpPr>
                <a:grpSpLocks/>
              </p:cNvGrpSpPr>
              <p:nvPr/>
            </p:nvGrpSpPr>
            <p:grpSpPr bwMode="auto">
              <a:xfrm>
                <a:off x="1824" y="144"/>
                <a:ext cx="168" cy="192"/>
                <a:chOff x="1008" y="1584"/>
                <a:chExt cx="336" cy="384"/>
              </a:xfrm>
            </p:grpSpPr>
            <p:sp>
              <p:nvSpPr>
                <p:cNvPr id="9240" name="Rectangle 24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41" name="Rectangle 25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42" name="Rectangle 26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43" name="Rectangle 27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44" name="Rectangle 28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45" name="Rectangle 29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46" name="Rectangle 30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47" name="Rectangle 31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9248" name="Group 32"/>
              <p:cNvGrpSpPr>
                <a:grpSpLocks/>
              </p:cNvGrpSpPr>
              <p:nvPr/>
            </p:nvGrpSpPr>
            <p:grpSpPr bwMode="auto">
              <a:xfrm>
                <a:off x="2496" y="528"/>
                <a:ext cx="168" cy="192"/>
                <a:chOff x="1008" y="1584"/>
                <a:chExt cx="336" cy="384"/>
              </a:xfrm>
            </p:grpSpPr>
            <p:sp>
              <p:nvSpPr>
                <p:cNvPr id="9249" name="Rectangle 33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50" name="Rectangle 34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51" name="Rectangle 35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52" name="Rectangle 36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53" name="Rectangle 37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54" name="Rectangle 38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55" name="Rectangle 39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56" name="Rectangle 40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9257" name="Group 41"/>
              <p:cNvGrpSpPr>
                <a:grpSpLocks/>
              </p:cNvGrpSpPr>
              <p:nvPr/>
            </p:nvGrpSpPr>
            <p:grpSpPr bwMode="auto">
              <a:xfrm>
                <a:off x="2016" y="1056"/>
                <a:ext cx="168" cy="192"/>
                <a:chOff x="1008" y="1584"/>
                <a:chExt cx="336" cy="384"/>
              </a:xfrm>
            </p:grpSpPr>
            <p:sp>
              <p:nvSpPr>
                <p:cNvPr id="9258" name="Rectangle 42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59" name="Rectangle 43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60" name="Rectangle 44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61" name="Rectangle 45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62" name="Rectangle 46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63" name="Rectangle 47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64" name="Rectangle 48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65" name="Rectangle 49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9266" name="Group 50"/>
              <p:cNvGrpSpPr>
                <a:grpSpLocks/>
              </p:cNvGrpSpPr>
              <p:nvPr/>
            </p:nvGrpSpPr>
            <p:grpSpPr bwMode="auto">
              <a:xfrm>
                <a:off x="3360" y="960"/>
                <a:ext cx="168" cy="192"/>
                <a:chOff x="1008" y="1584"/>
                <a:chExt cx="336" cy="384"/>
              </a:xfrm>
            </p:grpSpPr>
            <p:sp>
              <p:nvSpPr>
                <p:cNvPr id="9267" name="Rectangle 51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68" name="Rectangle 52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69" name="Rectangle 53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70" name="Rectangle 54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71" name="Rectangle 55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72" name="Rectangle 56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73" name="Rectangle 57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74" name="Rectangle 58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9275" name="Group 59"/>
              <p:cNvGrpSpPr>
                <a:grpSpLocks/>
              </p:cNvGrpSpPr>
              <p:nvPr/>
            </p:nvGrpSpPr>
            <p:grpSpPr bwMode="auto">
              <a:xfrm>
                <a:off x="2784" y="1344"/>
                <a:ext cx="168" cy="192"/>
                <a:chOff x="1008" y="1584"/>
                <a:chExt cx="336" cy="384"/>
              </a:xfrm>
            </p:grpSpPr>
            <p:sp>
              <p:nvSpPr>
                <p:cNvPr id="9276" name="Rectangle 60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77" name="Rectangle 61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78" name="Rectangle 62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79" name="Rectangle 63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80" name="Rectangle 64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81" name="Rectangle 65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82" name="Rectangle 66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83" name="Rectangle 67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9284" name="Group 68"/>
            <p:cNvGrpSpPr>
              <a:grpSpLocks/>
            </p:cNvGrpSpPr>
            <p:nvPr/>
          </p:nvGrpSpPr>
          <p:grpSpPr bwMode="auto">
            <a:xfrm>
              <a:off x="240" y="1968"/>
              <a:ext cx="3288" cy="1440"/>
              <a:chOff x="240" y="144"/>
              <a:chExt cx="3288" cy="1440"/>
            </a:xfrm>
          </p:grpSpPr>
          <p:grpSp>
            <p:nvGrpSpPr>
              <p:cNvPr id="9285" name="Group 69"/>
              <p:cNvGrpSpPr>
                <a:grpSpLocks/>
              </p:cNvGrpSpPr>
              <p:nvPr/>
            </p:nvGrpSpPr>
            <p:grpSpPr bwMode="auto">
              <a:xfrm>
                <a:off x="864" y="720"/>
                <a:ext cx="168" cy="192"/>
                <a:chOff x="1008" y="1584"/>
                <a:chExt cx="336" cy="384"/>
              </a:xfrm>
            </p:grpSpPr>
            <p:sp>
              <p:nvSpPr>
                <p:cNvPr id="9286" name="Rectangle 70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87" name="Rectangle 71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88" name="Rectangle 72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89" name="Rectangle 73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90" name="Rectangle 74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91" name="Rectangle 75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92" name="Rectangle 76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93" name="Rectangle 77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9294" name="Group 78"/>
              <p:cNvGrpSpPr>
                <a:grpSpLocks/>
              </p:cNvGrpSpPr>
              <p:nvPr/>
            </p:nvGrpSpPr>
            <p:grpSpPr bwMode="auto">
              <a:xfrm>
                <a:off x="1200" y="1392"/>
                <a:ext cx="168" cy="192"/>
                <a:chOff x="1008" y="1584"/>
                <a:chExt cx="336" cy="384"/>
              </a:xfrm>
            </p:grpSpPr>
            <p:sp>
              <p:nvSpPr>
                <p:cNvPr id="9295" name="Rectangle 79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96" name="Rectangle 80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97" name="Rectangle 81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98" name="Rectangle 82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99" name="Rectangle 83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00" name="Rectangle 84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01" name="Rectangle 85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02" name="Rectangle 86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9303" name="Group 87"/>
              <p:cNvGrpSpPr>
                <a:grpSpLocks/>
              </p:cNvGrpSpPr>
              <p:nvPr/>
            </p:nvGrpSpPr>
            <p:grpSpPr bwMode="auto">
              <a:xfrm>
                <a:off x="240" y="144"/>
                <a:ext cx="168" cy="192"/>
                <a:chOff x="1008" y="1584"/>
                <a:chExt cx="336" cy="384"/>
              </a:xfrm>
            </p:grpSpPr>
            <p:sp>
              <p:nvSpPr>
                <p:cNvPr id="9304" name="Rectangle 88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05" name="Rectangle 89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06" name="Rectangle 90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07" name="Rectangle 91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08" name="Rectangle 92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09" name="Rectangle 93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10" name="Rectangle 94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11" name="Rectangle 95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9312" name="Group 96"/>
              <p:cNvGrpSpPr>
                <a:grpSpLocks/>
              </p:cNvGrpSpPr>
              <p:nvPr/>
            </p:nvGrpSpPr>
            <p:grpSpPr bwMode="auto">
              <a:xfrm>
                <a:off x="1824" y="144"/>
                <a:ext cx="168" cy="192"/>
                <a:chOff x="1008" y="1584"/>
                <a:chExt cx="336" cy="384"/>
              </a:xfrm>
            </p:grpSpPr>
            <p:sp>
              <p:nvSpPr>
                <p:cNvPr id="9313" name="Rectangle 97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14" name="Rectangle 98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15" name="Rectangle 99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16" name="Rectangle 100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17" name="Rectangle 101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18" name="Rectangle 102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19" name="Rectangle 103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20" name="Rectangle 104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9321" name="Group 105"/>
              <p:cNvGrpSpPr>
                <a:grpSpLocks/>
              </p:cNvGrpSpPr>
              <p:nvPr/>
            </p:nvGrpSpPr>
            <p:grpSpPr bwMode="auto">
              <a:xfrm>
                <a:off x="2496" y="528"/>
                <a:ext cx="168" cy="192"/>
                <a:chOff x="1008" y="1584"/>
                <a:chExt cx="336" cy="384"/>
              </a:xfrm>
            </p:grpSpPr>
            <p:sp>
              <p:nvSpPr>
                <p:cNvPr id="9322" name="Rectangle 106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23" name="Rectangle 107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24" name="Rectangle 108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25" name="Rectangle 109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26" name="Rectangle 110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27" name="Rectangle 111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28" name="Rectangle 112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29" name="Rectangle 113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9330" name="Group 114"/>
              <p:cNvGrpSpPr>
                <a:grpSpLocks/>
              </p:cNvGrpSpPr>
              <p:nvPr/>
            </p:nvGrpSpPr>
            <p:grpSpPr bwMode="auto">
              <a:xfrm>
                <a:off x="2016" y="1056"/>
                <a:ext cx="168" cy="192"/>
                <a:chOff x="1008" y="1584"/>
                <a:chExt cx="336" cy="384"/>
              </a:xfrm>
            </p:grpSpPr>
            <p:sp>
              <p:nvSpPr>
                <p:cNvPr id="9331" name="Rectangle 115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32" name="Rectangle 116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33" name="Rectangle 117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34" name="Rectangle 118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35" name="Rectangle 119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36" name="Rectangle 120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37" name="Rectangle 121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38" name="Rectangle 122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9339" name="Group 123"/>
              <p:cNvGrpSpPr>
                <a:grpSpLocks/>
              </p:cNvGrpSpPr>
              <p:nvPr/>
            </p:nvGrpSpPr>
            <p:grpSpPr bwMode="auto">
              <a:xfrm>
                <a:off x="3360" y="960"/>
                <a:ext cx="168" cy="192"/>
                <a:chOff x="1008" y="1584"/>
                <a:chExt cx="336" cy="384"/>
              </a:xfrm>
            </p:grpSpPr>
            <p:sp>
              <p:nvSpPr>
                <p:cNvPr id="9340" name="Rectangle 124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41" name="Rectangle 125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42" name="Rectangle 126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43" name="Rectangle 127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44" name="Rectangle 128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45" name="Rectangle 129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46" name="Rectangle 130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47" name="Rectangle 131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9348" name="Group 132"/>
              <p:cNvGrpSpPr>
                <a:grpSpLocks/>
              </p:cNvGrpSpPr>
              <p:nvPr/>
            </p:nvGrpSpPr>
            <p:grpSpPr bwMode="auto">
              <a:xfrm>
                <a:off x="2784" y="1344"/>
                <a:ext cx="168" cy="192"/>
                <a:chOff x="1008" y="1584"/>
                <a:chExt cx="336" cy="384"/>
              </a:xfrm>
            </p:grpSpPr>
            <p:sp>
              <p:nvSpPr>
                <p:cNvPr id="9349" name="Rectangle 133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50" name="Rectangle 134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51" name="Rectangle 135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52" name="Rectangle 136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53" name="Rectangle 137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54" name="Rectangle 138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55" name="Rectangle 139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56" name="Rectangle 140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9357" name="Group 141"/>
            <p:cNvGrpSpPr>
              <a:grpSpLocks/>
            </p:cNvGrpSpPr>
            <p:nvPr/>
          </p:nvGrpSpPr>
          <p:grpSpPr bwMode="auto">
            <a:xfrm>
              <a:off x="4320" y="624"/>
              <a:ext cx="168" cy="192"/>
              <a:chOff x="1008" y="1584"/>
              <a:chExt cx="336" cy="384"/>
            </a:xfrm>
          </p:grpSpPr>
          <p:sp>
            <p:nvSpPr>
              <p:cNvPr id="9358" name="Rectangle 142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59" name="Rectangle 143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60" name="Rectangle 144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61" name="Rectangle 145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62" name="Rectangle 146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63" name="Rectangle 147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64" name="Rectangle 148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65" name="Rectangle 149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366" name="Group 150"/>
            <p:cNvGrpSpPr>
              <a:grpSpLocks/>
            </p:cNvGrpSpPr>
            <p:nvPr/>
          </p:nvGrpSpPr>
          <p:grpSpPr bwMode="auto">
            <a:xfrm>
              <a:off x="4656" y="1296"/>
              <a:ext cx="168" cy="192"/>
              <a:chOff x="1008" y="1584"/>
              <a:chExt cx="336" cy="384"/>
            </a:xfrm>
          </p:grpSpPr>
          <p:sp>
            <p:nvSpPr>
              <p:cNvPr id="9367" name="Rectangle 151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68" name="Rectangle 152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69" name="Rectangle 153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70" name="Rectangle 154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71" name="Rectangle 155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72" name="Rectangle 156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73" name="Rectangle 157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74" name="Rectangle 158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375" name="Group 159"/>
            <p:cNvGrpSpPr>
              <a:grpSpLocks/>
            </p:cNvGrpSpPr>
            <p:nvPr/>
          </p:nvGrpSpPr>
          <p:grpSpPr bwMode="auto">
            <a:xfrm>
              <a:off x="3696" y="48"/>
              <a:ext cx="168" cy="192"/>
              <a:chOff x="1008" y="1584"/>
              <a:chExt cx="336" cy="384"/>
            </a:xfrm>
          </p:grpSpPr>
          <p:sp>
            <p:nvSpPr>
              <p:cNvPr id="9376" name="Rectangle 160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77" name="Rectangle 161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78" name="Rectangle 162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79" name="Rectangle 163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80" name="Rectangle 164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81" name="Rectangle 165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82" name="Rectangle 166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83" name="Rectangle 167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384" name="Group 168"/>
            <p:cNvGrpSpPr>
              <a:grpSpLocks/>
            </p:cNvGrpSpPr>
            <p:nvPr/>
          </p:nvGrpSpPr>
          <p:grpSpPr bwMode="auto">
            <a:xfrm>
              <a:off x="5280" y="48"/>
              <a:ext cx="168" cy="192"/>
              <a:chOff x="1008" y="1584"/>
              <a:chExt cx="336" cy="384"/>
            </a:xfrm>
          </p:grpSpPr>
          <p:sp>
            <p:nvSpPr>
              <p:cNvPr id="9385" name="Rectangle 169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86" name="Rectangle 170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87" name="Rectangle 171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88" name="Rectangle 172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89" name="Rectangle 173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90" name="Rectangle 174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91" name="Rectangle 175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92" name="Rectangle 176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393" name="Group 177"/>
            <p:cNvGrpSpPr>
              <a:grpSpLocks/>
            </p:cNvGrpSpPr>
            <p:nvPr/>
          </p:nvGrpSpPr>
          <p:grpSpPr bwMode="auto">
            <a:xfrm>
              <a:off x="5472" y="960"/>
              <a:ext cx="168" cy="192"/>
              <a:chOff x="1008" y="1584"/>
              <a:chExt cx="336" cy="384"/>
            </a:xfrm>
          </p:grpSpPr>
          <p:sp>
            <p:nvSpPr>
              <p:cNvPr id="9394" name="Rectangle 178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95" name="Rectangle 179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96" name="Rectangle 180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97" name="Rectangle 181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98" name="Rectangle 182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99" name="Rectangle 183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00" name="Rectangle 184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01" name="Rectangle 185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402" name="Group 186"/>
            <p:cNvGrpSpPr>
              <a:grpSpLocks/>
            </p:cNvGrpSpPr>
            <p:nvPr/>
          </p:nvGrpSpPr>
          <p:grpSpPr bwMode="auto">
            <a:xfrm>
              <a:off x="4224" y="2400"/>
              <a:ext cx="168" cy="192"/>
              <a:chOff x="1008" y="1584"/>
              <a:chExt cx="336" cy="384"/>
            </a:xfrm>
          </p:grpSpPr>
          <p:sp>
            <p:nvSpPr>
              <p:cNvPr id="9403" name="Rectangle 187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04" name="Rectangle 188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05" name="Rectangle 189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06" name="Rectangle 190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07" name="Rectangle 191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08" name="Rectangle 192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09" name="Rectangle 193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10" name="Rectangle 194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411" name="Group 195"/>
            <p:cNvGrpSpPr>
              <a:grpSpLocks/>
            </p:cNvGrpSpPr>
            <p:nvPr/>
          </p:nvGrpSpPr>
          <p:grpSpPr bwMode="auto">
            <a:xfrm>
              <a:off x="4560" y="3072"/>
              <a:ext cx="168" cy="192"/>
              <a:chOff x="1008" y="1584"/>
              <a:chExt cx="336" cy="384"/>
            </a:xfrm>
          </p:grpSpPr>
          <p:sp>
            <p:nvSpPr>
              <p:cNvPr id="9412" name="Rectangle 196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13" name="Rectangle 197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14" name="Rectangle 198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15" name="Rectangle 199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16" name="Rectangle 200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17" name="Rectangle 201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18" name="Rectangle 202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19" name="Rectangle 203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420" name="Group 204"/>
            <p:cNvGrpSpPr>
              <a:grpSpLocks/>
            </p:cNvGrpSpPr>
            <p:nvPr/>
          </p:nvGrpSpPr>
          <p:grpSpPr bwMode="auto">
            <a:xfrm>
              <a:off x="3600" y="1824"/>
              <a:ext cx="168" cy="192"/>
              <a:chOff x="1008" y="1584"/>
              <a:chExt cx="336" cy="384"/>
            </a:xfrm>
          </p:grpSpPr>
          <p:sp>
            <p:nvSpPr>
              <p:cNvPr id="9421" name="Rectangle 205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22" name="Rectangle 206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23" name="Rectangle 207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24" name="Rectangle 208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25" name="Rectangle 209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26" name="Rectangle 210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27" name="Rectangle 211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28" name="Rectangle 212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429" name="Group 213"/>
            <p:cNvGrpSpPr>
              <a:grpSpLocks/>
            </p:cNvGrpSpPr>
            <p:nvPr/>
          </p:nvGrpSpPr>
          <p:grpSpPr bwMode="auto">
            <a:xfrm>
              <a:off x="5184" y="1824"/>
              <a:ext cx="168" cy="192"/>
              <a:chOff x="1008" y="1584"/>
              <a:chExt cx="336" cy="384"/>
            </a:xfrm>
          </p:grpSpPr>
          <p:sp>
            <p:nvSpPr>
              <p:cNvPr id="9430" name="Rectangle 214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31" name="Rectangle 215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32" name="Rectangle 216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33" name="Rectangle 217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34" name="Rectangle 218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35" name="Rectangle 219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36" name="Rectangle 220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37" name="Rectangle 221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438" name="Group 222"/>
            <p:cNvGrpSpPr>
              <a:grpSpLocks/>
            </p:cNvGrpSpPr>
            <p:nvPr/>
          </p:nvGrpSpPr>
          <p:grpSpPr bwMode="auto">
            <a:xfrm>
              <a:off x="5376" y="2736"/>
              <a:ext cx="168" cy="192"/>
              <a:chOff x="1008" y="1584"/>
              <a:chExt cx="336" cy="384"/>
            </a:xfrm>
          </p:grpSpPr>
          <p:sp>
            <p:nvSpPr>
              <p:cNvPr id="9439" name="Rectangle 223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40" name="Rectangle 224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41" name="Rectangle 225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42" name="Rectangle 226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43" name="Rectangle 227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44" name="Rectangle 228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45" name="Rectangle 229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46" name="Rectangle 230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447" name="Group 231"/>
            <p:cNvGrpSpPr>
              <a:grpSpLocks/>
            </p:cNvGrpSpPr>
            <p:nvPr/>
          </p:nvGrpSpPr>
          <p:grpSpPr bwMode="auto">
            <a:xfrm>
              <a:off x="3816" y="3840"/>
              <a:ext cx="168" cy="192"/>
              <a:chOff x="1008" y="1584"/>
              <a:chExt cx="336" cy="384"/>
            </a:xfrm>
          </p:grpSpPr>
          <p:sp>
            <p:nvSpPr>
              <p:cNvPr id="9448" name="Rectangle 232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49" name="Rectangle 233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50" name="Rectangle 234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51" name="Rectangle 235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52" name="Rectangle 236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53" name="Rectangle 237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54" name="Rectangle 238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55" name="Rectangle 239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456" name="Group 240"/>
            <p:cNvGrpSpPr>
              <a:grpSpLocks/>
            </p:cNvGrpSpPr>
            <p:nvPr/>
          </p:nvGrpSpPr>
          <p:grpSpPr bwMode="auto">
            <a:xfrm>
              <a:off x="5400" y="3840"/>
              <a:ext cx="168" cy="192"/>
              <a:chOff x="1008" y="1584"/>
              <a:chExt cx="336" cy="384"/>
            </a:xfrm>
          </p:grpSpPr>
          <p:sp>
            <p:nvSpPr>
              <p:cNvPr id="9457" name="Rectangle 241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58" name="Rectangle 242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59" name="Rectangle 243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60" name="Rectangle 244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61" name="Rectangle 245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62" name="Rectangle 246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63" name="Rectangle 247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64" name="Rectangle 248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465" name="Group 249"/>
            <p:cNvGrpSpPr>
              <a:grpSpLocks/>
            </p:cNvGrpSpPr>
            <p:nvPr/>
          </p:nvGrpSpPr>
          <p:grpSpPr bwMode="auto">
            <a:xfrm>
              <a:off x="96" y="3744"/>
              <a:ext cx="168" cy="192"/>
              <a:chOff x="1008" y="1584"/>
              <a:chExt cx="336" cy="384"/>
            </a:xfrm>
          </p:grpSpPr>
          <p:sp>
            <p:nvSpPr>
              <p:cNvPr id="9466" name="Rectangle 250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67" name="Rectangle 251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68" name="Rectangle 252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69" name="Rectangle 253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70" name="Rectangle 254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71" name="Rectangle 255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72" name="Rectangle 256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73" name="Rectangle 257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474" name="Group 258"/>
            <p:cNvGrpSpPr>
              <a:grpSpLocks/>
            </p:cNvGrpSpPr>
            <p:nvPr/>
          </p:nvGrpSpPr>
          <p:grpSpPr bwMode="auto">
            <a:xfrm>
              <a:off x="1680" y="3744"/>
              <a:ext cx="168" cy="192"/>
              <a:chOff x="1008" y="1584"/>
              <a:chExt cx="336" cy="384"/>
            </a:xfrm>
          </p:grpSpPr>
          <p:sp>
            <p:nvSpPr>
              <p:cNvPr id="9475" name="Rectangle 259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76" name="Rectangle 260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77" name="Rectangle 261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78" name="Rectangle 262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79" name="Rectangle 263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80" name="Rectangle 264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81" name="Rectangle 265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82" name="Rectangle 266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483" name="Group 267"/>
            <p:cNvGrpSpPr>
              <a:grpSpLocks/>
            </p:cNvGrpSpPr>
            <p:nvPr/>
          </p:nvGrpSpPr>
          <p:grpSpPr bwMode="auto">
            <a:xfrm>
              <a:off x="2352" y="4128"/>
              <a:ext cx="168" cy="192"/>
              <a:chOff x="1008" y="1584"/>
              <a:chExt cx="336" cy="384"/>
            </a:xfrm>
          </p:grpSpPr>
          <p:sp>
            <p:nvSpPr>
              <p:cNvPr id="9484" name="Rectangle 268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85" name="Rectangle 269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86" name="Rectangle 270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87" name="Rectangle 271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88" name="Rectangle 272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89" name="Rectangle 273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90" name="Rectangle 274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91" name="Rectangle 275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9496" name="Rectangle 280"/>
          <p:cNvSpPr>
            <a:spLocks noChangeArrowheads="1"/>
          </p:cNvSpPr>
          <p:nvPr/>
        </p:nvSpPr>
        <p:spPr bwMode="invGray">
          <a:xfrm rot="5400000">
            <a:off x="265113" y="2779713"/>
            <a:ext cx="1524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498" name="Rectangle 282"/>
          <p:cNvSpPr>
            <a:spLocks noChangeArrowheads="1"/>
          </p:cNvSpPr>
          <p:nvPr/>
        </p:nvSpPr>
        <p:spPr bwMode="invGray">
          <a:xfrm rot="5400000">
            <a:off x="455613" y="2665413"/>
            <a:ext cx="762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499" name="Rectangle 283"/>
          <p:cNvSpPr>
            <a:spLocks noChangeArrowheads="1"/>
          </p:cNvSpPr>
          <p:nvPr/>
        </p:nvSpPr>
        <p:spPr bwMode="invGray">
          <a:xfrm rot="5400000">
            <a:off x="303213" y="2894013"/>
            <a:ext cx="76200" cy="381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500" name="Rectangle 284"/>
          <p:cNvSpPr>
            <a:spLocks noChangeArrowheads="1"/>
          </p:cNvSpPr>
          <p:nvPr/>
        </p:nvSpPr>
        <p:spPr bwMode="invGray">
          <a:xfrm rot="5400000">
            <a:off x="-39687" y="2779713"/>
            <a:ext cx="4572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501" name="Rectangle 285"/>
          <p:cNvSpPr>
            <a:spLocks noChangeArrowheads="1"/>
          </p:cNvSpPr>
          <p:nvPr/>
        </p:nvSpPr>
        <p:spPr bwMode="invGray">
          <a:xfrm rot="5400000">
            <a:off x="455613" y="2360613"/>
            <a:ext cx="76200" cy="533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502" name="Rectangle 286"/>
          <p:cNvSpPr>
            <a:spLocks noChangeArrowheads="1"/>
          </p:cNvSpPr>
          <p:nvPr/>
        </p:nvSpPr>
        <p:spPr bwMode="invGray">
          <a:xfrm rot="5400000">
            <a:off x="-1296987" y="4646613"/>
            <a:ext cx="4040187" cy="777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9518" name="Group 302"/>
          <p:cNvGrpSpPr>
            <a:grpSpLocks/>
          </p:cNvGrpSpPr>
          <p:nvPr/>
        </p:nvGrpSpPr>
        <p:grpSpPr bwMode="auto">
          <a:xfrm>
            <a:off x="303213" y="2894013"/>
            <a:ext cx="8688387" cy="77787"/>
            <a:chOff x="191" y="1823"/>
            <a:chExt cx="5473" cy="49"/>
          </a:xfrm>
        </p:grpSpPr>
        <p:sp>
          <p:nvSpPr>
            <p:cNvPr id="9497" name="Rectangle 281"/>
            <p:cNvSpPr>
              <a:spLocks noChangeArrowheads="1"/>
            </p:cNvSpPr>
            <p:nvPr userDrawn="1"/>
          </p:nvSpPr>
          <p:spPr bwMode="invGray">
            <a:xfrm rot="5400000">
              <a:off x="215" y="1799"/>
              <a:ext cx="48" cy="9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03" name="Rectangle 287"/>
            <p:cNvSpPr>
              <a:spLocks noChangeArrowheads="1"/>
            </p:cNvSpPr>
            <p:nvPr userDrawn="1"/>
          </p:nvSpPr>
          <p:spPr bwMode="invGray">
            <a:xfrm>
              <a:off x="288" y="1824"/>
              <a:ext cx="240" cy="4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04" name="Rectangle 288"/>
            <p:cNvSpPr>
              <a:spLocks noChangeArrowheads="1"/>
            </p:cNvSpPr>
            <p:nvPr userDrawn="1"/>
          </p:nvSpPr>
          <p:spPr bwMode="invGray">
            <a:xfrm>
              <a:off x="528" y="1824"/>
              <a:ext cx="5136" cy="4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505" name="Rectangle 289"/>
          <p:cNvSpPr>
            <a:spLocks noChangeArrowheads="1"/>
          </p:cNvSpPr>
          <p:nvPr/>
        </p:nvSpPr>
        <p:spPr bwMode="invGray">
          <a:xfrm rot="5400000">
            <a:off x="417513" y="2932113"/>
            <a:ext cx="3048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9517" name="Group 301"/>
          <p:cNvGrpSpPr>
            <a:grpSpLocks/>
          </p:cNvGrpSpPr>
          <p:nvPr/>
        </p:nvGrpSpPr>
        <p:grpSpPr bwMode="auto">
          <a:xfrm>
            <a:off x="152400" y="0"/>
            <a:ext cx="457200" cy="6705600"/>
            <a:chOff x="96" y="0"/>
            <a:chExt cx="288" cy="4224"/>
          </a:xfrm>
        </p:grpSpPr>
        <p:grpSp>
          <p:nvGrpSpPr>
            <p:cNvPr id="9516" name="Group 300"/>
            <p:cNvGrpSpPr>
              <a:grpSpLocks/>
            </p:cNvGrpSpPr>
            <p:nvPr userDrawn="1"/>
          </p:nvGrpSpPr>
          <p:grpSpPr bwMode="auto">
            <a:xfrm>
              <a:off x="96" y="0"/>
              <a:ext cx="288" cy="1584"/>
              <a:chOff x="96" y="0"/>
              <a:chExt cx="288" cy="1584"/>
            </a:xfrm>
          </p:grpSpPr>
          <p:sp>
            <p:nvSpPr>
              <p:cNvPr id="9493" name="Rectangle 277"/>
              <p:cNvSpPr>
                <a:spLocks noChangeArrowheads="1"/>
              </p:cNvSpPr>
              <p:nvPr userDrawn="1"/>
            </p:nvSpPr>
            <p:spPr bwMode="ltGray">
              <a:xfrm>
                <a:off x="96" y="1488"/>
                <a:ext cx="288" cy="9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94" name="Rectangle 278"/>
              <p:cNvSpPr>
                <a:spLocks noChangeArrowheads="1"/>
              </p:cNvSpPr>
              <p:nvPr userDrawn="1"/>
            </p:nvSpPr>
            <p:spPr bwMode="ltGray">
              <a:xfrm>
                <a:off x="96" y="0"/>
                <a:ext cx="288" cy="1488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515" name="Group 299"/>
            <p:cNvGrpSpPr>
              <a:grpSpLocks/>
            </p:cNvGrpSpPr>
            <p:nvPr userDrawn="1"/>
          </p:nvGrpSpPr>
          <p:grpSpPr bwMode="auto">
            <a:xfrm>
              <a:off x="96" y="2016"/>
              <a:ext cx="288" cy="2208"/>
              <a:chOff x="96" y="2016"/>
              <a:chExt cx="288" cy="2208"/>
            </a:xfrm>
          </p:grpSpPr>
          <p:sp>
            <p:nvSpPr>
              <p:cNvPr id="9507" name="Rectangle 291"/>
              <p:cNvSpPr>
                <a:spLocks noChangeArrowheads="1"/>
              </p:cNvSpPr>
              <p:nvPr userDrawn="1"/>
            </p:nvSpPr>
            <p:spPr bwMode="ltGray">
              <a:xfrm>
                <a:off x="96" y="2016"/>
                <a:ext cx="288" cy="9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508" name="Rectangle 292"/>
              <p:cNvSpPr>
                <a:spLocks noChangeArrowheads="1"/>
              </p:cNvSpPr>
              <p:nvPr userDrawn="1"/>
            </p:nvSpPr>
            <p:spPr bwMode="ltGray">
              <a:xfrm>
                <a:off x="96" y="2112"/>
                <a:ext cx="288" cy="211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9509" name="Rectangle 293"/>
          <p:cNvSpPr>
            <a:spLocks noGrp="1" noChangeArrowheads="1"/>
          </p:cNvSpPr>
          <p:nvPr>
            <p:ph type="ctrTitle"/>
          </p:nvPr>
        </p:nvSpPr>
        <p:spPr>
          <a:xfrm>
            <a:off x="1143000" y="1676400"/>
            <a:ext cx="7772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510" name="Rectangle 29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511" name="Rectangle 29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512" name="Rectangle 29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513" name="Rectangle 29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D0C19A0-5F15-4252-B894-AF9FADE3DE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9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96" grpId="0" animBg="1"/>
      <p:bldP spid="9498" grpId="0" animBg="1"/>
      <p:bldP spid="9499" grpId="0" animBg="1"/>
      <p:bldP spid="9500" grpId="0" animBg="1"/>
      <p:bldP spid="9501" grpId="0" animBg="1"/>
      <p:bldP spid="9502" grpId="0" animBg="1"/>
      <p:bldP spid="9505" grpId="0" animBg="1"/>
      <p:bldP spid="9509" grpId="0" autoUpdateAnimBg="0"/>
      <p:bldP spid="9510" grpId="0" build="p" autoUpdateAnimBg="0" advAuto="0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95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59904-5AD3-41DB-B5D5-1470B64F69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520D3-9251-4451-99EF-BADCAD74F1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7DA48-DEB7-4504-AE47-2519D54F34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085FA-862C-443A-B72C-DC790192A5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2B452-1AEC-4D49-BB9C-721AC51D01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921F27-F7A4-4A81-9862-151B9101BC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26D3D-3E39-4288-8E99-0134E58C11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429B2-B399-46CC-A95D-D7664AEC70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4D481-C8AE-486D-9DFF-F45E723922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FE426-86B5-4F8D-A6D5-194AB579F8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3" name="Group 329"/>
          <p:cNvGrpSpPr>
            <a:grpSpLocks/>
          </p:cNvGrpSpPr>
          <p:nvPr/>
        </p:nvGrpSpPr>
        <p:grpSpPr bwMode="auto">
          <a:xfrm>
            <a:off x="150813" y="0"/>
            <a:ext cx="8840787" cy="6858000"/>
            <a:chOff x="95" y="0"/>
            <a:chExt cx="5569" cy="4320"/>
          </a:xfrm>
        </p:grpSpPr>
        <p:grpSp>
          <p:nvGrpSpPr>
            <p:cNvPr id="1032" name="Group 8"/>
            <p:cNvGrpSpPr>
              <a:grpSpLocks/>
            </p:cNvGrpSpPr>
            <p:nvPr/>
          </p:nvGrpSpPr>
          <p:grpSpPr bwMode="auto">
            <a:xfrm>
              <a:off x="96" y="48"/>
              <a:ext cx="5544" cy="4272"/>
              <a:chOff x="96" y="48"/>
              <a:chExt cx="5544" cy="4272"/>
            </a:xfrm>
          </p:grpSpPr>
          <p:grpSp>
            <p:nvGrpSpPr>
              <p:cNvPr id="1033" name="Group 9"/>
              <p:cNvGrpSpPr>
                <a:grpSpLocks/>
              </p:cNvGrpSpPr>
              <p:nvPr/>
            </p:nvGrpSpPr>
            <p:grpSpPr bwMode="auto">
              <a:xfrm>
                <a:off x="864" y="144"/>
                <a:ext cx="2664" cy="1440"/>
                <a:chOff x="864" y="144"/>
                <a:chExt cx="2664" cy="1440"/>
              </a:xfrm>
            </p:grpSpPr>
            <p:grpSp>
              <p:nvGrpSpPr>
                <p:cNvPr id="1034" name="Group 10"/>
                <p:cNvGrpSpPr>
                  <a:grpSpLocks/>
                </p:cNvGrpSpPr>
                <p:nvPr/>
              </p:nvGrpSpPr>
              <p:grpSpPr bwMode="auto">
                <a:xfrm>
                  <a:off x="864" y="720"/>
                  <a:ext cx="168" cy="192"/>
                  <a:chOff x="1008" y="1584"/>
                  <a:chExt cx="336" cy="384"/>
                </a:xfrm>
              </p:grpSpPr>
              <p:sp>
                <p:nvSpPr>
                  <p:cNvPr id="1035" name="Rectangle 11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36" name="Rectangle 12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37" name="Rectangle 13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38" name="Rectangle 14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39" name="Rectangle 15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40" name="Rectangle 16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41" name="Rectangle 17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42" name="Rectangle 18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43" name="Group 19"/>
                <p:cNvGrpSpPr>
                  <a:grpSpLocks/>
                </p:cNvGrpSpPr>
                <p:nvPr/>
              </p:nvGrpSpPr>
              <p:grpSpPr bwMode="auto">
                <a:xfrm>
                  <a:off x="1200" y="1392"/>
                  <a:ext cx="168" cy="192"/>
                  <a:chOff x="1008" y="1584"/>
                  <a:chExt cx="336" cy="384"/>
                </a:xfrm>
              </p:grpSpPr>
              <p:sp>
                <p:nvSpPr>
                  <p:cNvPr id="1044" name="Rectangle 20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45" name="Rectangle 21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46" name="Rectangle 22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47" name="Rectangle 23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48" name="Rectangle 24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49" name="Rectangle 25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50" name="Rectangle 26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51" name="Rectangle 27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52" name="Group 28"/>
                <p:cNvGrpSpPr>
                  <a:grpSpLocks/>
                </p:cNvGrpSpPr>
                <p:nvPr/>
              </p:nvGrpSpPr>
              <p:grpSpPr bwMode="auto">
                <a:xfrm>
                  <a:off x="1824" y="144"/>
                  <a:ext cx="168" cy="192"/>
                  <a:chOff x="1008" y="1584"/>
                  <a:chExt cx="336" cy="384"/>
                </a:xfrm>
              </p:grpSpPr>
              <p:sp>
                <p:nvSpPr>
                  <p:cNvPr id="1053" name="Rectangle 29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54" name="Rectangle 30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55" name="Rectangle 31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56" name="Rectangle 32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57" name="Rectangle 33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58" name="Rectangle 34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59" name="Rectangle 35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60" name="Rectangle 36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61" name="Group 37"/>
                <p:cNvGrpSpPr>
                  <a:grpSpLocks/>
                </p:cNvGrpSpPr>
                <p:nvPr/>
              </p:nvGrpSpPr>
              <p:grpSpPr bwMode="auto">
                <a:xfrm>
                  <a:off x="2496" y="528"/>
                  <a:ext cx="168" cy="192"/>
                  <a:chOff x="1008" y="1584"/>
                  <a:chExt cx="336" cy="384"/>
                </a:xfrm>
              </p:grpSpPr>
              <p:sp>
                <p:nvSpPr>
                  <p:cNvPr id="1062" name="Rectangle 38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63" name="Rectangle 39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64" name="Rectangle 40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65" name="Rectangle 41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66" name="Rectangle 42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67" name="Rectangle 43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68" name="Rectangle 44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69" name="Rectangle 45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0" name="Group 46"/>
                <p:cNvGrpSpPr>
                  <a:grpSpLocks/>
                </p:cNvGrpSpPr>
                <p:nvPr/>
              </p:nvGrpSpPr>
              <p:grpSpPr bwMode="auto">
                <a:xfrm>
                  <a:off x="2016" y="1056"/>
                  <a:ext cx="168" cy="192"/>
                  <a:chOff x="1008" y="1584"/>
                  <a:chExt cx="336" cy="384"/>
                </a:xfrm>
              </p:grpSpPr>
              <p:sp>
                <p:nvSpPr>
                  <p:cNvPr id="1071" name="Rectangle 47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2" name="Rectangle 48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3" name="Rectangle 49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4" name="Rectangle 50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5" name="Rectangle 51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6" name="Rectangle 52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7" name="Rectangle 53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8" name="Rectangle 54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9" name="Group 55"/>
                <p:cNvGrpSpPr>
                  <a:grpSpLocks/>
                </p:cNvGrpSpPr>
                <p:nvPr/>
              </p:nvGrpSpPr>
              <p:grpSpPr bwMode="auto">
                <a:xfrm>
                  <a:off x="3360" y="960"/>
                  <a:ext cx="168" cy="192"/>
                  <a:chOff x="1008" y="1584"/>
                  <a:chExt cx="336" cy="384"/>
                </a:xfrm>
              </p:grpSpPr>
              <p:sp>
                <p:nvSpPr>
                  <p:cNvPr id="1080" name="Rectangle 56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1" name="Rectangle 57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2" name="Rectangle 58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3" name="Rectangle 59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4" name="Rectangle 60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5" name="Rectangle 61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6" name="Rectangle 62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Rectangle 63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8" name="Group 64"/>
                <p:cNvGrpSpPr>
                  <a:grpSpLocks/>
                </p:cNvGrpSpPr>
                <p:nvPr/>
              </p:nvGrpSpPr>
              <p:grpSpPr bwMode="auto">
                <a:xfrm>
                  <a:off x="2784" y="1344"/>
                  <a:ext cx="168" cy="192"/>
                  <a:chOff x="1008" y="1584"/>
                  <a:chExt cx="336" cy="384"/>
                </a:xfrm>
              </p:grpSpPr>
              <p:sp>
                <p:nvSpPr>
                  <p:cNvPr id="1089" name="Rectangle 65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Rectangle 66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Rectangle 67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Rectangle 68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Rectangle 69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Rectangle 70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Rectangle 71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Rectangle 72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97" name="Group 73"/>
              <p:cNvGrpSpPr>
                <a:grpSpLocks/>
              </p:cNvGrpSpPr>
              <p:nvPr/>
            </p:nvGrpSpPr>
            <p:grpSpPr bwMode="auto">
              <a:xfrm>
                <a:off x="240" y="1968"/>
                <a:ext cx="3288" cy="1440"/>
                <a:chOff x="240" y="144"/>
                <a:chExt cx="3288" cy="1440"/>
              </a:xfrm>
            </p:grpSpPr>
            <p:grpSp>
              <p:nvGrpSpPr>
                <p:cNvPr id="1098" name="Group 74"/>
                <p:cNvGrpSpPr>
                  <a:grpSpLocks/>
                </p:cNvGrpSpPr>
                <p:nvPr/>
              </p:nvGrpSpPr>
              <p:grpSpPr bwMode="auto">
                <a:xfrm>
                  <a:off x="864" y="720"/>
                  <a:ext cx="168" cy="192"/>
                  <a:chOff x="1008" y="1584"/>
                  <a:chExt cx="336" cy="384"/>
                </a:xfrm>
              </p:grpSpPr>
              <p:sp>
                <p:nvSpPr>
                  <p:cNvPr id="1099" name="Rectangle 75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Rectangle 76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Rectangle 77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Rectangle 78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Rectangle 79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Rectangle 80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Rectangle 81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Rectangle 82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07" name="Group 83"/>
                <p:cNvGrpSpPr>
                  <a:grpSpLocks/>
                </p:cNvGrpSpPr>
                <p:nvPr/>
              </p:nvGrpSpPr>
              <p:grpSpPr bwMode="auto">
                <a:xfrm>
                  <a:off x="1200" y="1392"/>
                  <a:ext cx="168" cy="192"/>
                  <a:chOff x="1008" y="1584"/>
                  <a:chExt cx="336" cy="384"/>
                </a:xfrm>
              </p:grpSpPr>
              <p:sp>
                <p:nvSpPr>
                  <p:cNvPr id="1108" name="Rectangle 84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Rectangle 85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Rectangle 86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Rectangle 87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Rectangle 88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Rectangle 89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Rectangle 90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Rectangle 91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16" name="Group 92"/>
                <p:cNvGrpSpPr>
                  <a:grpSpLocks/>
                </p:cNvGrpSpPr>
                <p:nvPr/>
              </p:nvGrpSpPr>
              <p:grpSpPr bwMode="auto">
                <a:xfrm>
                  <a:off x="240" y="144"/>
                  <a:ext cx="168" cy="192"/>
                  <a:chOff x="1008" y="1584"/>
                  <a:chExt cx="336" cy="384"/>
                </a:xfrm>
              </p:grpSpPr>
              <p:sp>
                <p:nvSpPr>
                  <p:cNvPr id="1117" name="Rectangle 93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Rectangle 94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Rectangle 95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Rectangle 96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Rectangle 97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Rectangle 98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Rectangle 99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Rectangle 100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25" name="Group 101"/>
                <p:cNvGrpSpPr>
                  <a:grpSpLocks/>
                </p:cNvGrpSpPr>
                <p:nvPr/>
              </p:nvGrpSpPr>
              <p:grpSpPr bwMode="auto">
                <a:xfrm>
                  <a:off x="1824" y="144"/>
                  <a:ext cx="168" cy="192"/>
                  <a:chOff x="1008" y="1584"/>
                  <a:chExt cx="336" cy="384"/>
                </a:xfrm>
              </p:grpSpPr>
              <p:sp>
                <p:nvSpPr>
                  <p:cNvPr id="1126" name="Rectangle 102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Rectangle 103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8" name="Rectangle 104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Rectangle 105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Rectangle 106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Rectangle 107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Rectangle 108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Rectangle 109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34" name="Group 110"/>
                <p:cNvGrpSpPr>
                  <a:grpSpLocks/>
                </p:cNvGrpSpPr>
                <p:nvPr/>
              </p:nvGrpSpPr>
              <p:grpSpPr bwMode="auto">
                <a:xfrm>
                  <a:off x="2496" y="528"/>
                  <a:ext cx="168" cy="192"/>
                  <a:chOff x="1008" y="1584"/>
                  <a:chExt cx="336" cy="384"/>
                </a:xfrm>
              </p:grpSpPr>
              <p:sp>
                <p:nvSpPr>
                  <p:cNvPr id="1135" name="Rectangle 111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Rectangle 112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Rectangle 113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Rectangle 114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Rectangle 115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Rectangle 116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Rectangle 117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Rectangle 118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43" name="Group 119"/>
                <p:cNvGrpSpPr>
                  <a:grpSpLocks/>
                </p:cNvGrpSpPr>
                <p:nvPr/>
              </p:nvGrpSpPr>
              <p:grpSpPr bwMode="auto">
                <a:xfrm>
                  <a:off x="2016" y="1056"/>
                  <a:ext cx="168" cy="192"/>
                  <a:chOff x="1008" y="1584"/>
                  <a:chExt cx="336" cy="384"/>
                </a:xfrm>
              </p:grpSpPr>
              <p:sp>
                <p:nvSpPr>
                  <p:cNvPr id="1144" name="Rectangle 120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Rectangle 121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Rectangle 122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Rectangle 123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Rectangle 124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Rectangle 125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Rectangle 126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Rectangle 127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52" name="Group 128"/>
                <p:cNvGrpSpPr>
                  <a:grpSpLocks/>
                </p:cNvGrpSpPr>
                <p:nvPr/>
              </p:nvGrpSpPr>
              <p:grpSpPr bwMode="auto">
                <a:xfrm>
                  <a:off x="3360" y="960"/>
                  <a:ext cx="168" cy="192"/>
                  <a:chOff x="1008" y="1584"/>
                  <a:chExt cx="336" cy="384"/>
                </a:xfrm>
              </p:grpSpPr>
              <p:sp>
                <p:nvSpPr>
                  <p:cNvPr id="1153" name="Rectangle 129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Rectangle 130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Rectangle 131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Rectangle 132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Rectangle 133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Rectangle 134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Rectangle 135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Rectangle 136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61" name="Group 137"/>
                <p:cNvGrpSpPr>
                  <a:grpSpLocks/>
                </p:cNvGrpSpPr>
                <p:nvPr/>
              </p:nvGrpSpPr>
              <p:grpSpPr bwMode="auto">
                <a:xfrm>
                  <a:off x="2784" y="1344"/>
                  <a:ext cx="168" cy="192"/>
                  <a:chOff x="1008" y="1584"/>
                  <a:chExt cx="336" cy="384"/>
                </a:xfrm>
              </p:grpSpPr>
              <p:sp>
                <p:nvSpPr>
                  <p:cNvPr id="1162" name="Rectangle 138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Rectangle 139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Rectangle 140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Rectangle 141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Rectangle 142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Rectangle 143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Rectangle 144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Rectangle 145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170" name="Group 146"/>
              <p:cNvGrpSpPr>
                <a:grpSpLocks/>
              </p:cNvGrpSpPr>
              <p:nvPr/>
            </p:nvGrpSpPr>
            <p:grpSpPr bwMode="auto">
              <a:xfrm>
                <a:off x="4320" y="624"/>
                <a:ext cx="168" cy="192"/>
                <a:chOff x="1008" y="1584"/>
                <a:chExt cx="336" cy="384"/>
              </a:xfrm>
            </p:grpSpPr>
            <p:sp>
              <p:nvSpPr>
                <p:cNvPr id="1171" name="Rectangle 147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72" name="Rectangle 148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73" name="Rectangle 149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74" name="Rectangle 150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75" name="Rectangle 151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76" name="Rectangle 152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77" name="Rectangle 153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78" name="Rectangle 154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79" name="Group 155"/>
              <p:cNvGrpSpPr>
                <a:grpSpLocks/>
              </p:cNvGrpSpPr>
              <p:nvPr/>
            </p:nvGrpSpPr>
            <p:grpSpPr bwMode="auto">
              <a:xfrm>
                <a:off x="4656" y="1296"/>
                <a:ext cx="168" cy="192"/>
                <a:chOff x="1008" y="1584"/>
                <a:chExt cx="336" cy="384"/>
              </a:xfrm>
            </p:grpSpPr>
            <p:sp>
              <p:nvSpPr>
                <p:cNvPr id="1180" name="Rectangle 156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81" name="Rectangle 157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82" name="Rectangle 158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83" name="Rectangle 159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84" name="Rectangle 160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85" name="Rectangle 161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86" name="Rectangle 162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87" name="Rectangle 163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88" name="Group 164"/>
              <p:cNvGrpSpPr>
                <a:grpSpLocks/>
              </p:cNvGrpSpPr>
              <p:nvPr/>
            </p:nvGrpSpPr>
            <p:grpSpPr bwMode="auto">
              <a:xfrm>
                <a:off x="3696" y="48"/>
                <a:ext cx="168" cy="192"/>
                <a:chOff x="1008" y="1584"/>
                <a:chExt cx="336" cy="384"/>
              </a:xfrm>
            </p:grpSpPr>
            <p:sp>
              <p:nvSpPr>
                <p:cNvPr id="1189" name="Rectangle 165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90" name="Rectangle 166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91" name="Rectangle 167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92" name="Rectangle 168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93" name="Rectangle 169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94" name="Rectangle 170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95" name="Rectangle 171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96" name="Rectangle 172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97" name="Group 173"/>
              <p:cNvGrpSpPr>
                <a:grpSpLocks/>
              </p:cNvGrpSpPr>
              <p:nvPr/>
            </p:nvGrpSpPr>
            <p:grpSpPr bwMode="auto">
              <a:xfrm>
                <a:off x="5280" y="48"/>
                <a:ext cx="168" cy="192"/>
                <a:chOff x="1008" y="1584"/>
                <a:chExt cx="336" cy="384"/>
              </a:xfrm>
            </p:grpSpPr>
            <p:sp>
              <p:nvSpPr>
                <p:cNvPr id="1198" name="Rectangle 174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99" name="Rectangle 175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00" name="Rectangle 176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01" name="Rectangle 177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02" name="Rectangle 178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03" name="Rectangle 179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04" name="Rectangle 180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05" name="Rectangle 181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206" name="Group 182"/>
              <p:cNvGrpSpPr>
                <a:grpSpLocks/>
              </p:cNvGrpSpPr>
              <p:nvPr/>
            </p:nvGrpSpPr>
            <p:grpSpPr bwMode="auto">
              <a:xfrm>
                <a:off x="5472" y="960"/>
                <a:ext cx="168" cy="192"/>
                <a:chOff x="1008" y="1584"/>
                <a:chExt cx="336" cy="384"/>
              </a:xfrm>
            </p:grpSpPr>
            <p:sp>
              <p:nvSpPr>
                <p:cNvPr id="1207" name="Rectangle 183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08" name="Rectangle 184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09" name="Rectangle 185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10" name="Rectangle 186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11" name="Rectangle 187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12" name="Rectangle 188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13" name="Rectangle 189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14" name="Rectangle 190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215" name="Group 191"/>
              <p:cNvGrpSpPr>
                <a:grpSpLocks/>
              </p:cNvGrpSpPr>
              <p:nvPr/>
            </p:nvGrpSpPr>
            <p:grpSpPr bwMode="auto">
              <a:xfrm>
                <a:off x="4224" y="2400"/>
                <a:ext cx="168" cy="192"/>
                <a:chOff x="1008" y="1584"/>
                <a:chExt cx="336" cy="384"/>
              </a:xfrm>
            </p:grpSpPr>
            <p:sp>
              <p:nvSpPr>
                <p:cNvPr id="1216" name="Rectangle 192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17" name="Rectangle 193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18" name="Rectangle 194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19" name="Rectangle 195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20" name="Rectangle 196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21" name="Rectangle 197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22" name="Rectangle 198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23" name="Rectangle 199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224" name="Group 200"/>
              <p:cNvGrpSpPr>
                <a:grpSpLocks/>
              </p:cNvGrpSpPr>
              <p:nvPr/>
            </p:nvGrpSpPr>
            <p:grpSpPr bwMode="auto">
              <a:xfrm>
                <a:off x="4560" y="3072"/>
                <a:ext cx="168" cy="192"/>
                <a:chOff x="1008" y="1584"/>
                <a:chExt cx="336" cy="384"/>
              </a:xfrm>
            </p:grpSpPr>
            <p:sp>
              <p:nvSpPr>
                <p:cNvPr id="1225" name="Rectangle 201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26" name="Rectangle 202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27" name="Rectangle 203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28" name="Rectangle 204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29" name="Rectangle 205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0" name="Rectangle 206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1" name="Rectangle 207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2" name="Rectangle 208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233" name="Group 209"/>
              <p:cNvGrpSpPr>
                <a:grpSpLocks/>
              </p:cNvGrpSpPr>
              <p:nvPr/>
            </p:nvGrpSpPr>
            <p:grpSpPr bwMode="auto">
              <a:xfrm>
                <a:off x="3600" y="1824"/>
                <a:ext cx="168" cy="192"/>
                <a:chOff x="1008" y="1584"/>
                <a:chExt cx="336" cy="384"/>
              </a:xfrm>
            </p:grpSpPr>
            <p:sp>
              <p:nvSpPr>
                <p:cNvPr id="1234" name="Rectangle 210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5" name="Rectangle 211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6" name="Rectangle 212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7" name="Rectangle 213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8" name="Rectangle 214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9" name="Rectangle 215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0" name="Rectangle 216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1" name="Rectangle 217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242" name="Group 218"/>
              <p:cNvGrpSpPr>
                <a:grpSpLocks/>
              </p:cNvGrpSpPr>
              <p:nvPr/>
            </p:nvGrpSpPr>
            <p:grpSpPr bwMode="auto">
              <a:xfrm>
                <a:off x="5184" y="1824"/>
                <a:ext cx="168" cy="192"/>
                <a:chOff x="1008" y="1584"/>
                <a:chExt cx="336" cy="384"/>
              </a:xfrm>
            </p:grpSpPr>
            <p:sp>
              <p:nvSpPr>
                <p:cNvPr id="1243" name="Rectangle 219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4" name="Rectangle 220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5" name="Rectangle 221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6" name="Rectangle 222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7" name="Rectangle 223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8" name="Rectangle 224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9" name="Rectangle 225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50" name="Rectangle 226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251" name="Group 227"/>
              <p:cNvGrpSpPr>
                <a:grpSpLocks/>
              </p:cNvGrpSpPr>
              <p:nvPr/>
            </p:nvGrpSpPr>
            <p:grpSpPr bwMode="auto">
              <a:xfrm>
                <a:off x="5376" y="2736"/>
                <a:ext cx="168" cy="192"/>
                <a:chOff x="1008" y="1584"/>
                <a:chExt cx="336" cy="384"/>
              </a:xfrm>
            </p:grpSpPr>
            <p:sp>
              <p:nvSpPr>
                <p:cNvPr id="1252" name="Rectangle 228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53" name="Rectangle 229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54" name="Rectangle 230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55" name="Rectangle 231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56" name="Rectangle 232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57" name="Rectangle 233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58" name="Rectangle 234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59" name="Rectangle 235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260" name="Group 236"/>
              <p:cNvGrpSpPr>
                <a:grpSpLocks/>
              </p:cNvGrpSpPr>
              <p:nvPr/>
            </p:nvGrpSpPr>
            <p:grpSpPr bwMode="auto">
              <a:xfrm>
                <a:off x="3816" y="3840"/>
                <a:ext cx="168" cy="192"/>
                <a:chOff x="1008" y="1584"/>
                <a:chExt cx="336" cy="384"/>
              </a:xfrm>
            </p:grpSpPr>
            <p:sp>
              <p:nvSpPr>
                <p:cNvPr id="1261" name="Rectangle 237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62" name="Rectangle 238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63" name="Rectangle 239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64" name="Rectangle 240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65" name="Rectangle 241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66" name="Rectangle 242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67" name="Rectangle 243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68" name="Rectangle 244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269" name="Group 245"/>
              <p:cNvGrpSpPr>
                <a:grpSpLocks/>
              </p:cNvGrpSpPr>
              <p:nvPr/>
            </p:nvGrpSpPr>
            <p:grpSpPr bwMode="auto">
              <a:xfrm>
                <a:off x="5400" y="3840"/>
                <a:ext cx="168" cy="192"/>
                <a:chOff x="1008" y="1584"/>
                <a:chExt cx="336" cy="384"/>
              </a:xfrm>
            </p:grpSpPr>
            <p:sp>
              <p:nvSpPr>
                <p:cNvPr id="1270" name="Rectangle 246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71" name="Rectangle 247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72" name="Rectangle 248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73" name="Rectangle 249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74" name="Rectangle 250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75" name="Rectangle 251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76" name="Rectangle 252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77" name="Rectangle 253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278" name="Group 254"/>
              <p:cNvGrpSpPr>
                <a:grpSpLocks/>
              </p:cNvGrpSpPr>
              <p:nvPr/>
            </p:nvGrpSpPr>
            <p:grpSpPr bwMode="auto">
              <a:xfrm>
                <a:off x="96" y="3744"/>
                <a:ext cx="168" cy="192"/>
                <a:chOff x="1008" y="1584"/>
                <a:chExt cx="336" cy="384"/>
              </a:xfrm>
            </p:grpSpPr>
            <p:sp>
              <p:nvSpPr>
                <p:cNvPr id="1279" name="Rectangle 255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80" name="Rectangle 256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81" name="Rectangle 257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82" name="Rectangle 258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83" name="Rectangle 259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84" name="Rectangle 260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85" name="Rectangle 261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86" name="Rectangle 262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287" name="Group 263"/>
              <p:cNvGrpSpPr>
                <a:grpSpLocks/>
              </p:cNvGrpSpPr>
              <p:nvPr/>
            </p:nvGrpSpPr>
            <p:grpSpPr bwMode="auto">
              <a:xfrm>
                <a:off x="1680" y="3744"/>
                <a:ext cx="168" cy="192"/>
                <a:chOff x="1008" y="1584"/>
                <a:chExt cx="336" cy="384"/>
              </a:xfrm>
            </p:grpSpPr>
            <p:sp>
              <p:nvSpPr>
                <p:cNvPr id="1288" name="Rectangle 264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89" name="Rectangle 265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90" name="Rectangle 266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91" name="Rectangle 267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92" name="Rectangle 268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93" name="Rectangle 269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94" name="Rectangle 270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95" name="Rectangle 271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296" name="Group 272"/>
              <p:cNvGrpSpPr>
                <a:grpSpLocks/>
              </p:cNvGrpSpPr>
              <p:nvPr/>
            </p:nvGrpSpPr>
            <p:grpSpPr bwMode="auto">
              <a:xfrm>
                <a:off x="2352" y="4128"/>
                <a:ext cx="168" cy="192"/>
                <a:chOff x="1008" y="1584"/>
                <a:chExt cx="336" cy="384"/>
              </a:xfrm>
            </p:grpSpPr>
            <p:sp>
              <p:nvSpPr>
                <p:cNvPr id="1297" name="Rectangle 273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98" name="Rectangle 274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99" name="Rectangle 275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00" name="Rectangle 276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01" name="Rectangle 277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02" name="Rectangle 278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03" name="Rectangle 279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04" name="Rectangle 280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1351" name="Group 327"/>
            <p:cNvGrpSpPr>
              <a:grpSpLocks/>
            </p:cNvGrpSpPr>
            <p:nvPr userDrawn="1"/>
          </p:nvGrpSpPr>
          <p:grpSpPr bwMode="auto">
            <a:xfrm>
              <a:off x="96" y="0"/>
              <a:ext cx="288" cy="672"/>
              <a:chOff x="96" y="0"/>
              <a:chExt cx="288" cy="672"/>
            </a:xfrm>
          </p:grpSpPr>
          <p:sp>
            <p:nvSpPr>
              <p:cNvPr id="1316" name="Rectangle 292"/>
              <p:cNvSpPr>
                <a:spLocks noChangeArrowheads="1"/>
              </p:cNvSpPr>
              <p:nvPr/>
            </p:nvSpPr>
            <p:spPr bwMode="ltGray">
              <a:xfrm>
                <a:off x="96" y="576"/>
                <a:ext cx="288" cy="9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26" name="Rectangle 302"/>
              <p:cNvSpPr>
                <a:spLocks noChangeArrowheads="1"/>
              </p:cNvSpPr>
              <p:nvPr/>
            </p:nvSpPr>
            <p:spPr bwMode="ltGray">
              <a:xfrm>
                <a:off x="96" y="0"/>
                <a:ext cx="288" cy="57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350" name="Group 326"/>
            <p:cNvGrpSpPr>
              <a:grpSpLocks/>
            </p:cNvGrpSpPr>
            <p:nvPr/>
          </p:nvGrpSpPr>
          <p:grpSpPr bwMode="auto">
            <a:xfrm>
              <a:off x="95" y="719"/>
              <a:ext cx="5569" cy="3505"/>
              <a:chOff x="95" y="719"/>
              <a:chExt cx="5569" cy="3505"/>
            </a:xfrm>
          </p:grpSpPr>
          <p:sp>
            <p:nvSpPr>
              <p:cNvPr id="1306" name="Rectangle 282"/>
              <p:cNvSpPr>
                <a:spLocks noChangeArrowheads="1"/>
              </p:cNvSpPr>
              <p:nvPr userDrawn="1"/>
            </p:nvSpPr>
            <p:spPr bwMode="invGray">
              <a:xfrm rot="5400000">
                <a:off x="167" y="839"/>
                <a:ext cx="96" cy="48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07" name="Rectangle 283"/>
              <p:cNvSpPr>
                <a:spLocks noChangeArrowheads="1"/>
              </p:cNvSpPr>
              <p:nvPr userDrawn="1"/>
            </p:nvSpPr>
            <p:spPr bwMode="invGray">
              <a:xfrm rot="5400000">
                <a:off x="215" y="887"/>
                <a:ext cx="48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08" name="Rectangle 284"/>
              <p:cNvSpPr>
                <a:spLocks noChangeArrowheads="1"/>
              </p:cNvSpPr>
              <p:nvPr userDrawn="1"/>
            </p:nvSpPr>
            <p:spPr bwMode="invGray">
              <a:xfrm rot="5400000">
                <a:off x="287" y="767"/>
                <a:ext cx="48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09" name="Rectangle 285"/>
              <p:cNvSpPr>
                <a:spLocks noChangeArrowheads="1"/>
              </p:cNvSpPr>
              <p:nvPr userDrawn="1"/>
            </p:nvSpPr>
            <p:spPr bwMode="invGray">
              <a:xfrm rot="5400000">
                <a:off x="191" y="911"/>
                <a:ext cx="48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10" name="Rectangle 286"/>
              <p:cNvSpPr>
                <a:spLocks noChangeArrowheads="1"/>
              </p:cNvSpPr>
              <p:nvPr userDrawn="1"/>
            </p:nvSpPr>
            <p:spPr bwMode="invGray">
              <a:xfrm rot="5400000">
                <a:off x="-25" y="839"/>
                <a:ext cx="288" cy="48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11" name="Rectangle 287"/>
              <p:cNvSpPr>
                <a:spLocks noChangeArrowheads="1"/>
              </p:cNvSpPr>
              <p:nvPr userDrawn="1"/>
            </p:nvSpPr>
            <p:spPr bwMode="invGray">
              <a:xfrm rot="5400000">
                <a:off x="287" y="575"/>
                <a:ext cx="48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12" name="Rectangle 288"/>
              <p:cNvSpPr>
                <a:spLocks noChangeArrowheads="1"/>
              </p:cNvSpPr>
              <p:nvPr userDrawn="1"/>
            </p:nvSpPr>
            <p:spPr bwMode="invGray">
              <a:xfrm rot="5400000">
                <a:off x="-1273" y="2471"/>
                <a:ext cx="3457" cy="49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13" name="Rectangle 289"/>
              <p:cNvSpPr>
                <a:spLocks noChangeArrowheads="1"/>
              </p:cNvSpPr>
              <p:nvPr userDrawn="1"/>
            </p:nvSpPr>
            <p:spPr bwMode="invGray">
              <a:xfrm>
                <a:off x="288" y="912"/>
                <a:ext cx="240" cy="48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14" name="Rectangle 290"/>
              <p:cNvSpPr>
                <a:spLocks noChangeArrowheads="1"/>
              </p:cNvSpPr>
              <p:nvPr userDrawn="1"/>
            </p:nvSpPr>
            <p:spPr bwMode="invGray">
              <a:xfrm>
                <a:off x="528" y="912"/>
                <a:ext cx="5136" cy="48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47" name="Rectangle 323"/>
              <p:cNvSpPr>
                <a:spLocks noChangeArrowheads="1"/>
              </p:cNvSpPr>
              <p:nvPr userDrawn="1"/>
            </p:nvSpPr>
            <p:spPr bwMode="invGray">
              <a:xfrm rot="5400000">
                <a:off x="263" y="935"/>
                <a:ext cx="192" cy="48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352" name="Group 328"/>
            <p:cNvGrpSpPr>
              <a:grpSpLocks/>
            </p:cNvGrpSpPr>
            <p:nvPr userDrawn="1"/>
          </p:nvGrpSpPr>
          <p:grpSpPr bwMode="auto">
            <a:xfrm>
              <a:off x="96" y="1104"/>
              <a:ext cx="288" cy="3120"/>
              <a:chOff x="96" y="1104"/>
              <a:chExt cx="288" cy="3120"/>
            </a:xfrm>
          </p:grpSpPr>
          <p:sp>
            <p:nvSpPr>
              <p:cNvPr id="1315" name="Rectangle 291"/>
              <p:cNvSpPr>
                <a:spLocks noChangeArrowheads="1"/>
              </p:cNvSpPr>
              <p:nvPr/>
            </p:nvSpPr>
            <p:spPr bwMode="ltGray">
              <a:xfrm>
                <a:off x="96" y="1104"/>
                <a:ext cx="288" cy="9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45" name="Rectangle 321"/>
              <p:cNvSpPr>
                <a:spLocks noChangeArrowheads="1"/>
              </p:cNvSpPr>
              <p:nvPr/>
            </p:nvSpPr>
            <p:spPr bwMode="ltGray">
              <a:xfrm>
                <a:off x="96" y="1200"/>
                <a:ext cx="288" cy="302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 b="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 b="0"/>
            </a:lvl1pPr>
          </a:lstStyle>
          <a:p>
            <a:fld id="{8EAA0279-BC0B-4134-BFF7-277E1C85AE1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9pPr>
    </p:titleStyle>
    <p:bodyStyle>
      <a:lvl1pPr marL="222250" indent="-22225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173038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800">
          <a:solidFill>
            <a:schemeClr val="tx1"/>
          </a:solidFill>
          <a:latin typeface="+mn-lt"/>
        </a:defRPr>
      </a:lvl2pPr>
      <a:lvl3pPr marL="1089025" indent="-174625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546225" indent="-174625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4pPr>
      <a:lvl5pPr marL="2003425" indent="-174625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460625" indent="-174625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17825" indent="-174625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375025" indent="-174625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32225" indent="-174625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.oryol.ru/litmuseum.leskov.htm" TargetMode="External"/><Relationship Id="rId2" Type="http://schemas.openxmlformats.org/officeDocument/2006/relationships/hyperlink" Target="http://www.zlev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libron.&#1055;&#1086;&#1083;&#1085;&#1072;&#1103;_&#1073;&#1080;&#1086;&#1075;&#1088;&#1072;&#1092;&#1080;&#1103;.htm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slide" Target="slide11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0" Type="http://schemas.openxmlformats.org/officeDocument/2006/relationships/slide" Target="slide3.xml"/><Relationship Id="rId4" Type="http://schemas.openxmlformats.org/officeDocument/2006/relationships/slide" Target="slide4.xml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1692275" y="1773238"/>
            <a:ext cx="5759450" cy="100806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Лесков</a:t>
            </a:r>
          </a:p>
        </p:txBody>
      </p:sp>
      <p:sp>
        <p:nvSpPr>
          <p:cNvPr id="15366" name="WordArt 6"/>
          <p:cNvSpPr>
            <a:spLocks noChangeArrowheads="1" noChangeShapeType="1" noTextEdit="1"/>
          </p:cNvSpPr>
          <p:nvPr/>
        </p:nvSpPr>
        <p:spPr bwMode="auto">
          <a:xfrm>
            <a:off x="971550" y="333375"/>
            <a:ext cx="7777163" cy="10795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Николай Семёнович</a:t>
            </a:r>
          </a:p>
        </p:txBody>
      </p:sp>
      <p:sp>
        <p:nvSpPr>
          <p:cNvPr id="15367" name="WordArt 7"/>
          <p:cNvSpPr>
            <a:spLocks noChangeArrowheads="1" noChangeShapeType="1" noTextEdit="1"/>
          </p:cNvSpPr>
          <p:nvPr/>
        </p:nvSpPr>
        <p:spPr bwMode="auto">
          <a:xfrm>
            <a:off x="3132138" y="3716338"/>
            <a:ext cx="5616575" cy="11525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(1831-1895)</a:t>
            </a:r>
          </a:p>
        </p:txBody>
      </p:sp>
      <p:pic>
        <p:nvPicPr>
          <p:cNvPr id="15369" name="Picture 9" descr="Фото В.Грицю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3141663"/>
            <a:ext cx="1800225" cy="2808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«Левша». Фрагмент памятника Н.С. Лескову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1916113"/>
            <a:ext cx="2862263" cy="4321175"/>
          </a:xfrm>
          <a:prstGeom prst="rect">
            <a:avLst/>
          </a:prstGeom>
          <a:noFill/>
        </p:spPr>
      </p:pic>
      <p:sp>
        <p:nvSpPr>
          <p:cNvPr id="26629" name="WordArt 5"/>
          <p:cNvSpPr>
            <a:spLocks noChangeArrowheads="1" noChangeShapeType="1" noTextEdit="1"/>
          </p:cNvSpPr>
          <p:nvPr/>
        </p:nvSpPr>
        <p:spPr bwMode="auto">
          <a:xfrm>
            <a:off x="827088" y="260350"/>
            <a:ext cx="7561262" cy="11525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Произведения Лескова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771775" y="1557338"/>
            <a:ext cx="3744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latin typeface="Times New Roman" pitchFamily="18" charset="0"/>
              </a:rPr>
              <a:t>«Левша»</a:t>
            </a:r>
          </a:p>
        </p:txBody>
      </p:sp>
      <p:sp>
        <p:nvSpPr>
          <p:cNvPr id="26632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08850" y="6308725"/>
            <a:ext cx="1511300" cy="288925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/>
              <a:t>Список использованных источников информации:</a:t>
            </a:r>
            <a:r>
              <a:rPr lang="ru-RU" sz="2800"/>
              <a:t/>
            </a:r>
            <a:br>
              <a:rPr lang="ru-RU" sz="2800"/>
            </a:br>
            <a:endParaRPr lang="ru-RU" sz="28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Лесков Н. С. Собрание сочинений в 11т. – М.: Государственное издательство художественной литературы, 1958 г.</a:t>
            </a:r>
          </a:p>
          <a:p>
            <a:pPr>
              <a:lnSpc>
                <a:spcPct val="90000"/>
              </a:lnSpc>
            </a:pPr>
            <a:r>
              <a:rPr lang="ru-RU" sz="2400"/>
              <a:t>Уроки литературы Кирилла и Мефодия [Электрон. оптический диск (</a:t>
            </a:r>
            <a:r>
              <a:rPr lang="en-US" sz="2400"/>
              <a:t>CD</a:t>
            </a:r>
            <a:r>
              <a:rPr lang="ru-RU" sz="2400"/>
              <a:t>-</a:t>
            </a:r>
            <a:r>
              <a:rPr lang="en-US" sz="2400"/>
              <a:t>ROM</a:t>
            </a:r>
            <a:r>
              <a:rPr lang="ru-RU" sz="2400"/>
              <a:t>)]</a:t>
            </a:r>
          </a:p>
          <a:p>
            <a:pPr>
              <a:lnSpc>
                <a:spcPct val="90000"/>
              </a:lnSpc>
            </a:pPr>
            <a:r>
              <a:rPr lang="ru-RU" sz="2400"/>
              <a:t>Веб-документы:</a:t>
            </a:r>
          </a:p>
          <a:p>
            <a:pPr>
              <a:lnSpc>
                <a:spcPct val="90000"/>
              </a:lnSpc>
            </a:pPr>
            <a:r>
              <a:rPr lang="ru-RU" sz="2400"/>
              <a:t>Журнал «Золотой лев» №73-74. </a:t>
            </a:r>
            <a:r>
              <a:rPr lang="en-US" sz="2400">
                <a:hlinkClick r:id="rId2"/>
              </a:rPr>
              <a:t>http</a:t>
            </a:r>
            <a:r>
              <a:rPr lang="ru-RU" sz="2400">
                <a:hlinkClick r:id="rId2"/>
              </a:rPr>
              <a:t>://</a:t>
            </a:r>
            <a:r>
              <a:rPr lang="en-US" sz="2400">
                <a:hlinkClick r:id="rId2"/>
              </a:rPr>
              <a:t>www</a:t>
            </a:r>
            <a:r>
              <a:rPr lang="ru-RU" sz="2400">
                <a:hlinkClick r:id="rId2"/>
              </a:rPr>
              <a:t>.</a:t>
            </a:r>
            <a:r>
              <a:rPr lang="en-US" sz="2400">
                <a:hlinkClick r:id="rId2"/>
              </a:rPr>
              <a:t>zlev</a:t>
            </a:r>
            <a:r>
              <a:rPr lang="ru-RU" sz="2400">
                <a:hlinkClick r:id="rId2"/>
              </a:rPr>
              <a:t>.</a:t>
            </a:r>
            <a:r>
              <a:rPr lang="en-US" sz="2400">
                <a:hlinkClick r:id="rId2"/>
              </a:rPr>
              <a:t>ru</a:t>
            </a:r>
            <a:endParaRPr lang="ru-RU" sz="2400"/>
          </a:p>
          <a:p>
            <a:pPr>
              <a:lnSpc>
                <a:spcPct val="90000"/>
              </a:lnSpc>
            </a:pPr>
            <a:r>
              <a:rPr lang="ru-RU" sz="2400"/>
              <a:t>Сайт «Литературный Орел». </a:t>
            </a:r>
            <a:r>
              <a:rPr lang="en-US" sz="2400">
                <a:hlinkClick r:id="rId3"/>
              </a:rPr>
              <a:t>http</a:t>
            </a:r>
            <a:r>
              <a:rPr lang="ru-RU" sz="2400">
                <a:hlinkClick r:id="rId3"/>
              </a:rPr>
              <a:t>://</a:t>
            </a:r>
            <a:r>
              <a:rPr lang="en-US" sz="2400">
                <a:hlinkClick r:id="rId3"/>
              </a:rPr>
              <a:t>www</a:t>
            </a:r>
            <a:r>
              <a:rPr lang="ru-RU" sz="2400">
                <a:hlinkClick r:id="rId3"/>
              </a:rPr>
              <a:t>.</a:t>
            </a:r>
            <a:r>
              <a:rPr lang="en-US" sz="2400">
                <a:hlinkClick r:id="rId3"/>
              </a:rPr>
              <a:t>art</a:t>
            </a:r>
            <a:r>
              <a:rPr lang="ru-RU" sz="2400">
                <a:hlinkClick r:id="rId3"/>
              </a:rPr>
              <a:t>.</a:t>
            </a:r>
            <a:r>
              <a:rPr lang="en-US" sz="2400">
                <a:hlinkClick r:id="rId3"/>
              </a:rPr>
              <a:t>oryol</a:t>
            </a:r>
            <a:r>
              <a:rPr lang="ru-RU" sz="2400">
                <a:hlinkClick r:id="rId3"/>
              </a:rPr>
              <a:t>.</a:t>
            </a:r>
            <a:r>
              <a:rPr lang="en-US" sz="2400">
                <a:hlinkClick r:id="rId3"/>
              </a:rPr>
              <a:t>ru</a:t>
            </a:r>
            <a:r>
              <a:rPr lang="ru-RU" sz="2400">
                <a:hlinkClick r:id="rId3"/>
              </a:rPr>
              <a:t>/</a:t>
            </a:r>
            <a:r>
              <a:rPr lang="en-US" sz="2400">
                <a:hlinkClick r:id="rId3"/>
              </a:rPr>
              <a:t>litmuseum</a:t>
            </a:r>
            <a:r>
              <a:rPr lang="ru-RU" sz="2400">
                <a:hlinkClick r:id="rId3"/>
              </a:rPr>
              <a:t>.</a:t>
            </a:r>
            <a:r>
              <a:rPr lang="en-US" sz="2400">
                <a:hlinkClick r:id="rId3"/>
              </a:rPr>
              <a:t>leskov</a:t>
            </a:r>
            <a:r>
              <a:rPr lang="ru-RU" sz="2400">
                <a:hlinkClick r:id="rId3"/>
              </a:rPr>
              <a:t>.</a:t>
            </a:r>
            <a:r>
              <a:rPr lang="en-US" sz="2400">
                <a:hlinkClick r:id="rId3"/>
              </a:rPr>
              <a:t>htm</a:t>
            </a:r>
            <a:endParaRPr lang="ru-RU" sz="2400"/>
          </a:p>
          <a:p>
            <a:pPr>
              <a:lnSpc>
                <a:spcPct val="90000"/>
              </a:lnSpc>
            </a:pPr>
            <a:r>
              <a:rPr lang="ru-RU" sz="2400"/>
              <a:t>Сайт «Русский Библиографический Словарь». </a:t>
            </a:r>
            <a:br>
              <a:rPr lang="ru-RU" sz="2400"/>
            </a:br>
            <a:r>
              <a:rPr lang="ru-RU" sz="2400"/>
              <a:t> </a:t>
            </a:r>
            <a:r>
              <a:rPr lang="en-US" sz="2400">
                <a:hlinkClick r:id="rId4"/>
              </a:rPr>
              <a:t>http</a:t>
            </a:r>
            <a:r>
              <a:rPr lang="ru-RU" sz="2400">
                <a:hlinkClick r:id="rId4"/>
              </a:rPr>
              <a:t>://</a:t>
            </a:r>
            <a:r>
              <a:rPr lang="en-US" sz="2400">
                <a:hlinkClick r:id="rId4"/>
              </a:rPr>
              <a:t>www</a:t>
            </a:r>
            <a:r>
              <a:rPr lang="ru-RU" sz="2400">
                <a:hlinkClick r:id="rId4"/>
              </a:rPr>
              <a:t>.</a:t>
            </a:r>
            <a:r>
              <a:rPr lang="en-US" sz="2400">
                <a:hlinkClick r:id="rId4"/>
              </a:rPr>
              <a:t>Elibron</a:t>
            </a:r>
            <a:r>
              <a:rPr lang="ru-RU" sz="2400">
                <a:hlinkClick r:id="rId4"/>
              </a:rPr>
              <a:t>.Полная</a:t>
            </a:r>
            <a:r>
              <a:rPr lang="en-US" sz="2400">
                <a:hlinkClick r:id="rId4"/>
              </a:rPr>
              <a:t>_</a:t>
            </a:r>
            <a:r>
              <a:rPr lang="ru-RU" sz="2400">
                <a:hlinkClick r:id="rId4"/>
              </a:rPr>
              <a:t>биография</a:t>
            </a:r>
            <a:r>
              <a:rPr lang="en-US" sz="2400">
                <a:hlinkClick r:id="rId4"/>
              </a:rPr>
              <a:t>.htm</a:t>
            </a:r>
            <a:endParaRPr lang="ru-RU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/>
              <a:t>Автор: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Гугнюк Светлана Ивановна</a:t>
            </a:r>
          </a:p>
          <a:p>
            <a:r>
              <a:rPr lang="ru-RU"/>
              <a:t>г. Балашов, МОУ СОШ №3</a:t>
            </a:r>
          </a:p>
          <a:p>
            <a:r>
              <a:rPr lang="ru-RU"/>
              <a:t>т. 2-34-05</a:t>
            </a:r>
          </a:p>
        </p:txBody>
      </p:sp>
      <p:sp>
        <p:nvSpPr>
          <p:cNvPr id="286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92950" y="6237288"/>
            <a:ext cx="1511300" cy="288925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1908175" y="260350"/>
            <a:ext cx="5400675" cy="11525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г.Орёл</a:t>
            </a:r>
          </a:p>
        </p:txBody>
      </p:sp>
      <p:pic>
        <p:nvPicPr>
          <p:cNvPr id="16397" name="Picture 13" descr="0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4365625"/>
            <a:ext cx="2362200" cy="1565275"/>
          </a:xfrm>
          <a:prstGeom prst="rect">
            <a:avLst/>
          </a:prstGeom>
          <a:noFill/>
        </p:spPr>
      </p:pic>
      <p:pic>
        <p:nvPicPr>
          <p:cNvPr id="16398" name="Picture 14" descr="06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3800" y="1700213"/>
            <a:ext cx="2232025" cy="1489075"/>
          </a:xfrm>
          <a:prstGeom prst="rect">
            <a:avLst/>
          </a:prstGeom>
          <a:noFill/>
        </p:spPr>
      </p:pic>
      <p:pic>
        <p:nvPicPr>
          <p:cNvPr id="16399" name="Picture 15" descr="03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71550" y="4365625"/>
            <a:ext cx="2376488" cy="1595438"/>
          </a:xfrm>
          <a:prstGeom prst="rect">
            <a:avLst/>
          </a:prstGeom>
          <a:noFill/>
        </p:spPr>
      </p:pic>
      <p:pic>
        <p:nvPicPr>
          <p:cNvPr id="16400" name="Picture 16" descr="05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635375" y="4365625"/>
            <a:ext cx="2376488" cy="1585913"/>
          </a:xfrm>
          <a:prstGeom prst="rect">
            <a:avLst/>
          </a:prstGeom>
          <a:noFill/>
        </p:spPr>
      </p:pic>
      <p:pic>
        <p:nvPicPr>
          <p:cNvPr id="16401" name="Picture 17" descr="20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339975" y="1700213"/>
            <a:ext cx="2374900" cy="1512887"/>
          </a:xfrm>
          <a:prstGeom prst="rect">
            <a:avLst/>
          </a:prstGeom>
          <a:noFill/>
        </p:spPr>
      </p:pic>
      <p:sp>
        <p:nvSpPr>
          <p:cNvPr id="16403" name="AutoShape 19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284663" y="6453188"/>
            <a:ext cx="792162" cy="260350"/>
          </a:xfrm>
          <a:prstGeom prst="actionButtonHom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404" name="AutoShape 20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9388" y="1196975"/>
            <a:ext cx="503237" cy="404813"/>
          </a:xfrm>
          <a:prstGeom prst="actionButtonInformatio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 advClick="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1042988" y="260350"/>
            <a:ext cx="7129462" cy="11525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Гордость России</a:t>
            </a:r>
          </a:p>
        </p:txBody>
      </p:sp>
      <p:pic>
        <p:nvPicPr>
          <p:cNvPr id="18437" name="Picture 5" descr="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628775"/>
            <a:ext cx="5254625" cy="3511550"/>
          </a:xfrm>
          <a:prstGeom prst="rect">
            <a:avLst/>
          </a:prstGeom>
          <a:noFill/>
        </p:spPr>
      </p:pic>
      <p:pic>
        <p:nvPicPr>
          <p:cNvPr id="18438" name="Picture 6" descr="foto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3644900"/>
            <a:ext cx="1800225" cy="2305050"/>
          </a:xfrm>
          <a:prstGeom prst="rect">
            <a:avLst/>
          </a:prstGeom>
          <a:noFill/>
        </p:spPr>
      </p:pic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6300788" y="2708275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b="0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6300788" y="2420938"/>
            <a:ext cx="20161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Times New Roman" pitchFamily="18" charset="0"/>
              </a:rPr>
              <a:t>ПРИШВИН</a:t>
            </a:r>
            <a:br>
              <a:rPr lang="ru-RU">
                <a:latin typeface="Times New Roman" pitchFamily="18" charset="0"/>
              </a:rPr>
            </a:br>
            <a:r>
              <a:rPr lang="ru-RU">
                <a:latin typeface="Times New Roman" pitchFamily="18" charset="0"/>
              </a:rPr>
              <a:t>Михаил Михайлович</a:t>
            </a:r>
            <a:br>
              <a:rPr lang="ru-RU">
                <a:latin typeface="Times New Roman" pitchFamily="18" charset="0"/>
              </a:rPr>
            </a:br>
            <a:r>
              <a:rPr lang="ru-RU">
                <a:latin typeface="Times New Roman" pitchFamily="18" charset="0"/>
              </a:rPr>
              <a:t>(1873-1954)</a:t>
            </a:r>
            <a:r>
              <a:rPr lang="ru-RU" b="0"/>
              <a:t> </a:t>
            </a:r>
          </a:p>
        </p:txBody>
      </p:sp>
      <p:sp>
        <p:nvSpPr>
          <p:cNvPr id="18441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00563" y="6308725"/>
            <a:ext cx="1511300" cy="288925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 advClick="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3" name="Picture 7" descr="foto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3644900"/>
            <a:ext cx="1800225" cy="2305050"/>
          </a:xfrm>
          <a:prstGeom prst="rect">
            <a:avLst/>
          </a:prstGeom>
          <a:noFill/>
        </p:spPr>
      </p:pic>
      <p:pic>
        <p:nvPicPr>
          <p:cNvPr id="19460" name="Picture 4" descr="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1628775"/>
            <a:ext cx="5267325" cy="3511550"/>
          </a:xfrm>
          <a:prstGeom prst="rect">
            <a:avLst/>
          </a:prstGeom>
          <a:noFill/>
        </p:spPr>
      </p:pic>
      <p:sp>
        <p:nvSpPr>
          <p:cNvPr id="19461" name="WordArt 5"/>
          <p:cNvSpPr>
            <a:spLocks noChangeArrowheads="1" noChangeShapeType="1" noTextEdit="1"/>
          </p:cNvSpPr>
          <p:nvPr/>
        </p:nvSpPr>
        <p:spPr bwMode="auto">
          <a:xfrm>
            <a:off x="1042988" y="260350"/>
            <a:ext cx="7129462" cy="11525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Гордость России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6300788" y="2420938"/>
            <a:ext cx="20161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Times New Roman" pitchFamily="18" charset="0"/>
              </a:rPr>
              <a:t>ФЕТ</a:t>
            </a:r>
            <a:br>
              <a:rPr lang="ru-RU">
                <a:latin typeface="Times New Roman" pitchFamily="18" charset="0"/>
              </a:rPr>
            </a:br>
            <a:r>
              <a:rPr lang="ru-RU">
                <a:latin typeface="Times New Roman" pitchFamily="18" charset="0"/>
              </a:rPr>
              <a:t>Афанасий Афанасьевич</a:t>
            </a:r>
            <a:br>
              <a:rPr lang="ru-RU">
                <a:latin typeface="Times New Roman" pitchFamily="18" charset="0"/>
              </a:rPr>
            </a:br>
            <a:r>
              <a:rPr lang="ru-RU">
                <a:latin typeface="Times New Roman" pitchFamily="18" charset="0"/>
              </a:rPr>
              <a:t>(1820 -1892) </a:t>
            </a:r>
          </a:p>
        </p:txBody>
      </p:sp>
      <p:sp>
        <p:nvSpPr>
          <p:cNvPr id="19466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00563" y="6308725"/>
            <a:ext cx="1511300" cy="288925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 advClick="0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7" name="Picture 7" descr="foto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3644900"/>
            <a:ext cx="1806575" cy="2376488"/>
          </a:xfrm>
          <a:prstGeom prst="rect">
            <a:avLst/>
          </a:prstGeom>
          <a:noFill/>
        </p:spPr>
      </p:pic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1042988" y="260350"/>
            <a:ext cx="7129462" cy="11525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Гордость России</a:t>
            </a:r>
          </a:p>
        </p:txBody>
      </p:sp>
      <p:pic>
        <p:nvPicPr>
          <p:cNvPr id="20485" name="Picture 5" descr="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1628775"/>
            <a:ext cx="5267325" cy="3535363"/>
          </a:xfrm>
          <a:prstGeom prst="rect">
            <a:avLst/>
          </a:prstGeom>
          <a:noFill/>
        </p:spPr>
      </p:pic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372225" y="2711450"/>
            <a:ext cx="200501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>
                <a:latin typeface="Times New Roman" pitchFamily="18" charset="0"/>
              </a:rPr>
              <a:t>БУНИН</a:t>
            </a:r>
            <a:br>
              <a:rPr lang="ru-RU">
                <a:latin typeface="Times New Roman" pitchFamily="18" charset="0"/>
              </a:rPr>
            </a:br>
            <a:r>
              <a:rPr lang="ru-RU">
                <a:latin typeface="Times New Roman" pitchFamily="18" charset="0"/>
              </a:rPr>
              <a:t>Иван Алексеевич</a:t>
            </a:r>
            <a:br>
              <a:rPr lang="ru-RU">
                <a:latin typeface="Times New Roman" pitchFamily="18" charset="0"/>
              </a:rPr>
            </a:br>
            <a:r>
              <a:rPr lang="ru-RU">
                <a:latin typeface="Times New Roman" pitchFamily="18" charset="0"/>
              </a:rPr>
              <a:t>(1870 -1953)</a:t>
            </a:r>
            <a:r>
              <a:rPr lang="ru-RU" b="0"/>
              <a:t> </a:t>
            </a:r>
          </a:p>
        </p:txBody>
      </p:sp>
      <p:sp>
        <p:nvSpPr>
          <p:cNvPr id="20489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00563" y="6308725"/>
            <a:ext cx="1511300" cy="288925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 advClick="0">
    <p:cover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1" name="Picture 7" descr="foto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3644900"/>
            <a:ext cx="1768475" cy="2305050"/>
          </a:xfrm>
          <a:prstGeom prst="rect">
            <a:avLst/>
          </a:prstGeom>
          <a:noFill/>
        </p:spPr>
      </p:pic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1042988" y="260350"/>
            <a:ext cx="7129462" cy="11525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Гордость России</a:t>
            </a:r>
          </a:p>
        </p:txBody>
      </p:sp>
      <p:pic>
        <p:nvPicPr>
          <p:cNvPr id="21509" name="Picture 5" descr="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1628775"/>
            <a:ext cx="5278437" cy="3524250"/>
          </a:xfrm>
          <a:prstGeom prst="rect">
            <a:avLst/>
          </a:prstGeom>
          <a:noFill/>
        </p:spPr>
      </p:pic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6372225" y="2420938"/>
            <a:ext cx="18716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Times New Roman" pitchFamily="18" charset="0"/>
              </a:rPr>
              <a:t>ТУРГЕНЕВ</a:t>
            </a:r>
            <a:br>
              <a:rPr lang="ru-RU">
                <a:latin typeface="Times New Roman" pitchFamily="18" charset="0"/>
              </a:rPr>
            </a:br>
            <a:r>
              <a:rPr lang="ru-RU">
                <a:latin typeface="Times New Roman" pitchFamily="18" charset="0"/>
              </a:rPr>
              <a:t>Иван Сергеевич</a:t>
            </a:r>
            <a:br>
              <a:rPr lang="ru-RU">
                <a:latin typeface="Times New Roman" pitchFamily="18" charset="0"/>
              </a:rPr>
            </a:br>
            <a:r>
              <a:rPr lang="ru-RU">
                <a:latin typeface="Times New Roman" pitchFamily="18" charset="0"/>
              </a:rPr>
              <a:t>(1818 -1883) </a:t>
            </a:r>
          </a:p>
        </p:txBody>
      </p:sp>
      <p:sp>
        <p:nvSpPr>
          <p:cNvPr id="21515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00563" y="6308725"/>
            <a:ext cx="1511300" cy="288925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 advClick="0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5" name="Picture 7" descr="foto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3644900"/>
            <a:ext cx="1774825" cy="2305050"/>
          </a:xfrm>
          <a:prstGeom prst="rect">
            <a:avLst/>
          </a:prstGeom>
          <a:noFill/>
        </p:spPr>
      </p:pic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1042988" y="260350"/>
            <a:ext cx="7129462" cy="11525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Гордость России</a:t>
            </a:r>
          </a:p>
        </p:txBody>
      </p:sp>
      <p:pic>
        <p:nvPicPr>
          <p:cNvPr id="22533" name="Picture 5" descr="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1628775"/>
            <a:ext cx="5278437" cy="3498850"/>
          </a:xfrm>
          <a:prstGeom prst="rect">
            <a:avLst/>
          </a:prstGeom>
          <a:noFill/>
        </p:spPr>
      </p:pic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6351588" y="2871788"/>
            <a:ext cx="1749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6443663" y="2420938"/>
            <a:ext cx="17287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Times New Roman" pitchFamily="18" charset="0"/>
              </a:rPr>
              <a:t>ЛЕСКОВ</a:t>
            </a:r>
            <a:br>
              <a:rPr lang="ru-RU">
                <a:latin typeface="Times New Roman" pitchFamily="18" charset="0"/>
              </a:rPr>
            </a:br>
            <a:r>
              <a:rPr lang="ru-RU">
                <a:latin typeface="Times New Roman" pitchFamily="18" charset="0"/>
              </a:rPr>
              <a:t>Николай Семенович</a:t>
            </a:r>
            <a:br>
              <a:rPr lang="ru-RU">
                <a:latin typeface="Times New Roman" pitchFamily="18" charset="0"/>
              </a:rPr>
            </a:br>
            <a:r>
              <a:rPr lang="ru-RU">
                <a:latin typeface="Times New Roman" pitchFamily="18" charset="0"/>
              </a:rPr>
              <a:t>(1831 -1895) 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1" name="Picture 5" descr="«Очарованный странник». Фрагмент памятника Н.С. Лескову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1916113"/>
            <a:ext cx="2901950" cy="4321175"/>
          </a:xfrm>
          <a:prstGeom prst="rect">
            <a:avLst/>
          </a:prstGeom>
          <a:noFill/>
        </p:spPr>
      </p:pic>
      <p:sp>
        <p:nvSpPr>
          <p:cNvPr id="24586" name="WordArt 10"/>
          <p:cNvSpPr>
            <a:spLocks noChangeArrowheads="1" noChangeShapeType="1" noTextEdit="1"/>
          </p:cNvSpPr>
          <p:nvPr/>
        </p:nvSpPr>
        <p:spPr bwMode="auto">
          <a:xfrm>
            <a:off x="827088" y="260350"/>
            <a:ext cx="7561262" cy="11525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Произведения Лескова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3203575" y="1557338"/>
            <a:ext cx="2881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latin typeface="Times New Roman" pitchFamily="18" charset="0"/>
              </a:rPr>
              <a:t>«Тупейный художник»</a:t>
            </a: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«Соборяне».  Фрагмент памятника Н.С. Лескову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1916113"/>
            <a:ext cx="2878138" cy="4321175"/>
          </a:xfrm>
          <a:prstGeom prst="rect">
            <a:avLst/>
          </a:prstGeom>
          <a:noFill/>
        </p:spPr>
      </p:pic>
      <p:sp>
        <p:nvSpPr>
          <p:cNvPr id="25605" name="WordArt 5"/>
          <p:cNvSpPr>
            <a:spLocks noChangeArrowheads="1" noChangeShapeType="1" noTextEdit="1"/>
          </p:cNvSpPr>
          <p:nvPr/>
        </p:nvSpPr>
        <p:spPr bwMode="auto">
          <a:xfrm>
            <a:off x="827088" y="260350"/>
            <a:ext cx="7561262" cy="11525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Произведения Лескова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2771775" y="1557338"/>
            <a:ext cx="3744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latin typeface="Times New Roman" pitchFamily="18" charset="0"/>
              </a:rPr>
              <a:t>«Очарованный странник»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«Греческий»">
  <a:themeElements>
    <a:clrScheme name="Шаблон оформления «Греческий» 1">
      <a:dk1>
        <a:srgbClr val="000000"/>
      </a:dk1>
      <a:lt1>
        <a:srgbClr val="6C98C8"/>
      </a:lt1>
      <a:dk2>
        <a:srgbClr val="F8F8F8"/>
      </a:dk2>
      <a:lt2>
        <a:srgbClr val="29486B"/>
      </a:lt2>
      <a:accent1>
        <a:srgbClr val="ECEBD3"/>
      </a:accent1>
      <a:accent2>
        <a:srgbClr val="B6B57F"/>
      </a:accent2>
      <a:accent3>
        <a:srgbClr val="BACAE0"/>
      </a:accent3>
      <a:accent4>
        <a:srgbClr val="000000"/>
      </a:accent4>
      <a:accent5>
        <a:srgbClr val="F4F3E6"/>
      </a:accent5>
      <a:accent6>
        <a:srgbClr val="A5A472"/>
      </a:accent6>
      <a:hlink>
        <a:srgbClr val="CDCBAB"/>
      </a:hlink>
      <a:folHlink>
        <a:srgbClr val="8BADD3"/>
      </a:folHlink>
    </a:clrScheme>
    <a:fontScheme name="Шаблон оформления «Греческий»">
      <a:majorFont>
        <a:latin typeface="Impact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Шаблон оформления «Греческий» 1">
        <a:dk1>
          <a:srgbClr val="000000"/>
        </a:dk1>
        <a:lt1>
          <a:srgbClr val="6C98C8"/>
        </a:lt1>
        <a:dk2>
          <a:srgbClr val="F8F8F8"/>
        </a:dk2>
        <a:lt2>
          <a:srgbClr val="29486B"/>
        </a:lt2>
        <a:accent1>
          <a:srgbClr val="ECEBD3"/>
        </a:accent1>
        <a:accent2>
          <a:srgbClr val="B6B57F"/>
        </a:accent2>
        <a:accent3>
          <a:srgbClr val="BACAE0"/>
        </a:accent3>
        <a:accent4>
          <a:srgbClr val="000000"/>
        </a:accent4>
        <a:accent5>
          <a:srgbClr val="F4F3E6"/>
        </a:accent5>
        <a:accent6>
          <a:srgbClr val="A5A472"/>
        </a:accent6>
        <a:hlink>
          <a:srgbClr val="CDCBAB"/>
        </a:hlink>
        <a:folHlink>
          <a:srgbClr val="8BAD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Греческий» 2">
        <a:dk1>
          <a:srgbClr val="000000"/>
        </a:dk1>
        <a:lt1>
          <a:srgbClr val="FFFFFF"/>
        </a:lt1>
        <a:dk2>
          <a:srgbClr val="29486B"/>
        </a:dk2>
        <a:lt2>
          <a:srgbClr val="29486B"/>
        </a:lt2>
        <a:accent1>
          <a:srgbClr val="C0C0C0"/>
        </a:accent1>
        <a:accent2>
          <a:srgbClr val="C6C59C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B3B28D"/>
        </a:accent6>
        <a:hlink>
          <a:srgbClr val="EFEDB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Греческий» 3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C0C0C0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878787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Греческий» 4">
        <a:dk1>
          <a:srgbClr val="000040"/>
        </a:dk1>
        <a:lt1>
          <a:srgbClr val="729DFE"/>
        </a:lt1>
        <a:dk2>
          <a:srgbClr val="35395B"/>
        </a:dk2>
        <a:lt2>
          <a:srgbClr val="3566A7"/>
        </a:lt2>
        <a:accent1>
          <a:srgbClr val="FFFFFF"/>
        </a:accent1>
        <a:accent2>
          <a:srgbClr val="BCBCAE"/>
        </a:accent2>
        <a:accent3>
          <a:srgbClr val="BCCCFE"/>
        </a:accent3>
        <a:accent4>
          <a:srgbClr val="000035"/>
        </a:accent4>
        <a:accent5>
          <a:srgbClr val="FFFFFF"/>
        </a:accent5>
        <a:accent6>
          <a:srgbClr val="AAAA9D"/>
        </a:accent6>
        <a:hlink>
          <a:srgbClr val="DEDDC5"/>
        </a:hlink>
        <a:folHlink>
          <a:srgbClr val="50CB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Греческий» 5">
        <a:dk1>
          <a:srgbClr val="A1261D"/>
        </a:dk1>
        <a:lt1>
          <a:srgbClr val="FFFFCC"/>
        </a:lt1>
        <a:dk2>
          <a:srgbClr val="000000"/>
        </a:dk2>
        <a:lt2>
          <a:srgbClr val="F8F8F8"/>
        </a:lt2>
        <a:accent1>
          <a:srgbClr val="FFCC00"/>
        </a:accent1>
        <a:accent2>
          <a:srgbClr val="D41010"/>
        </a:accent2>
        <a:accent3>
          <a:srgbClr val="AAAAAA"/>
        </a:accent3>
        <a:accent4>
          <a:srgbClr val="DADAAE"/>
        </a:accent4>
        <a:accent5>
          <a:srgbClr val="FFE2AA"/>
        </a:accent5>
        <a:accent6>
          <a:srgbClr val="C00D0D"/>
        </a:accent6>
        <a:hlink>
          <a:srgbClr val="9A180E"/>
        </a:hlink>
        <a:folHlink>
          <a:srgbClr val="8A090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«Греческий» 6">
        <a:dk1>
          <a:srgbClr val="6F2B29"/>
        </a:dk1>
        <a:lt1>
          <a:srgbClr val="FFFFFF"/>
        </a:lt1>
        <a:dk2>
          <a:srgbClr val="973937"/>
        </a:dk2>
        <a:lt2>
          <a:srgbClr val="E7E6B4"/>
        </a:lt2>
        <a:accent1>
          <a:srgbClr val="FFCC66"/>
        </a:accent1>
        <a:accent2>
          <a:srgbClr val="9B8359"/>
        </a:accent2>
        <a:accent3>
          <a:srgbClr val="C9AEAE"/>
        </a:accent3>
        <a:accent4>
          <a:srgbClr val="DADADA"/>
        </a:accent4>
        <a:accent5>
          <a:srgbClr val="FFE2B8"/>
        </a:accent5>
        <a:accent6>
          <a:srgbClr val="8C7650"/>
        </a:accent6>
        <a:hlink>
          <a:srgbClr val="BFB293"/>
        </a:hlink>
        <a:folHlink>
          <a:srgbClr val="C0333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«Греческий»</Template>
  <TotalTime>152</TotalTime>
  <Words>139</Words>
  <Application>Microsoft Office PowerPoint</Application>
  <PresentationFormat>Экран (4:3)</PresentationFormat>
  <Paragraphs>31</Paragraphs>
  <Slides>12</Slides>
  <Notes>0</Notes>
  <HiddenSlides>2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 Narrow</vt:lpstr>
      <vt:lpstr>Arial</vt:lpstr>
      <vt:lpstr>Impact</vt:lpstr>
      <vt:lpstr>Times New Roman</vt:lpstr>
      <vt:lpstr>Шаблон оформления «Греческий»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Список использованных источников информации: </vt:lpstr>
      <vt:lpstr>Автор: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User</dc:creator>
  <cp:keywords/>
  <dc:description/>
  <cp:lastModifiedBy>admin</cp:lastModifiedBy>
  <cp:revision>6</cp:revision>
  <dcterms:created xsi:type="dcterms:W3CDTF">2008-02-23T16:01:34Z</dcterms:created>
  <dcterms:modified xsi:type="dcterms:W3CDTF">2012-03-29T15:59:39Z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TC010690781049</vt:lpwstr>
  </property>
</Properties>
</file>