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B504-430D-4C12-B8E1-A9E01A7E4A46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B9A6-0FE2-4092-9B27-D68693E2B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B504-430D-4C12-B8E1-A9E01A7E4A46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B9A6-0FE2-4092-9B27-D68693E2B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B504-430D-4C12-B8E1-A9E01A7E4A46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B9A6-0FE2-4092-9B27-D68693E2B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B504-430D-4C12-B8E1-A9E01A7E4A46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B9A6-0FE2-4092-9B27-D68693E2B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B504-430D-4C12-B8E1-A9E01A7E4A46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B9A6-0FE2-4092-9B27-D68693E2B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B504-430D-4C12-B8E1-A9E01A7E4A46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B9A6-0FE2-4092-9B27-D68693E2B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B504-430D-4C12-B8E1-A9E01A7E4A46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B9A6-0FE2-4092-9B27-D68693E2B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B504-430D-4C12-B8E1-A9E01A7E4A46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B9A6-0FE2-4092-9B27-D68693E2B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B504-430D-4C12-B8E1-A9E01A7E4A46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B9A6-0FE2-4092-9B27-D68693E2B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B504-430D-4C12-B8E1-A9E01A7E4A46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B9A6-0FE2-4092-9B27-D68693E2B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B504-430D-4C12-B8E1-A9E01A7E4A46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B9A6-0FE2-4092-9B27-D68693E2B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B504-430D-4C12-B8E1-A9E01A7E4A46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9B9A6-0FE2-4092-9B27-D68693E2BA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шаблоны для презентаций\ФОНЫ\krsintum08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5000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500042"/>
            <a:ext cx="7500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Крылатые  (образные)  выражения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643050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Показывали на улице людям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00628" y="1643050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Водили напоказ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2285992"/>
            <a:ext cx="3147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Невидаль, редкость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14810" y="228599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В диковинку у нас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3" y="2857496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Ходили группы любопытных, </a:t>
            </a:r>
          </a:p>
          <a:p>
            <a:r>
              <a:rPr lang="ru-RU" sz="2400" b="1" dirty="0" smtClean="0"/>
              <a:t>бесцельно глядящих по сторонам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00628" y="3143248"/>
            <a:ext cx="419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Толпы зевак ходили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3" y="3786190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Откуда-то внезапно вдруг появиться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00628" y="4143380"/>
            <a:ext cx="3326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Отколе ни возьмись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" y="4786322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Перестань себя позорить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86314" y="4786322"/>
            <a:ext cx="3668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Перестань срамиться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20" y="5500702"/>
            <a:ext cx="3207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Придаёт смелости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643306" y="5429264"/>
            <a:ext cx="6083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Вот то-то мне и духу придаёт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49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2012-01-22T09:07:59Z</dcterms:created>
  <dcterms:modified xsi:type="dcterms:W3CDTF">2012-01-22T09:36:36Z</dcterms:modified>
</cp:coreProperties>
</file>