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4067" autoAdjust="0"/>
    <p:restoredTop sz="94660"/>
  </p:normalViewPr>
  <p:slideViewPr>
    <p:cSldViewPr>
      <p:cViewPr varScale="1">
        <p:scale>
          <a:sx n="74" d="100"/>
          <a:sy n="74" d="100"/>
        </p:scale>
        <p:origin x="-1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DCFB-06F3-4D41-BED1-630DE28F6A8B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B0D8-57F5-4796-ACA7-0471594AA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лья\Desktop\для презентаций\krasivye_fony\1680colourback_1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64305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Зеваки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1643050"/>
            <a:ext cx="6858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 те, кто слоняется по улицам без дела.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143116"/>
            <a:ext cx="1857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Напоказ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2143116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400" b="1" dirty="0" smtClean="0"/>
              <a:t>-  обратить внимание для вида.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278605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Забияка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2857496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-  человек, который любит затевать ссоры.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1472" y="342900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 Отколе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3429000"/>
            <a:ext cx="210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 откуда.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40005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Шавка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4071942"/>
            <a:ext cx="6548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 непородистая собака, уличная или дворовая.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4643446"/>
            <a:ext cx="2428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</a:rPr>
              <a:t> Диковинка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0298" y="4643446"/>
            <a:ext cx="639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 странная, удивительная вещь или явление.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428604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Словарная работа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Admin</cp:lastModifiedBy>
  <cp:revision>7</cp:revision>
  <dcterms:created xsi:type="dcterms:W3CDTF">2012-01-11T05:18:14Z</dcterms:created>
  <dcterms:modified xsi:type="dcterms:W3CDTF">2012-01-22T10:01:23Z</dcterms:modified>
</cp:coreProperties>
</file>