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62" r:id="rId2"/>
    <p:sldId id="257" r:id="rId3"/>
    <p:sldId id="256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55" d="100"/>
          <a:sy n="55" d="100"/>
        </p:scale>
        <p:origin x="-1114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7DAD63F-0CFC-45F8-AFF6-2484D092F0A3}" type="datetimeFigureOut">
              <a:rPr lang="ru-RU"/>
              <a:pPr>
                <a:defRPr/>
              </a:pPr>
              <a:t>02.02.2013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3AD4F5B-7B70-4C0F-8DAE-784DEDDF8D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59767-D603-4FF3-9DBD-0654CE305DBE}" type="datetimeFigureOut">
              <a:rPr lang="ru-RU"/>
              <a:pPr>
                <a:defRPr/>
              </a:pPr>
              <a:t>02.02.2013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5F870-3997-4020-96DC-476D83EF53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3068A-4F0F-4F25-8456-FC6ED8E888DB}" type="datetimeFigureOut">
              <a:rPr lang="ru-RU"/>
              <a:pPr>
                <a:defRPr/>
              </a:pPr>
              <a:t>02.02.2013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4D87E-863C-402C-8DC3-BF58FFEB32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02B23-C8EA-43CF-B07B-7D84C46B2846}" type="datetimeFigureOut">
              <a:rPr lang="ru-RU"/>
              <a:pPr>
                <a:defRPr/>
              </a:pPr>
              <a:t>02.02.2013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9D3D9-B809-48AB-9DE0-E01A66F239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6ADA3-66E5-4D6F-A651-4EDA35B74F8D}" type="datetimeFigureOut">
              <a:rPr lang="ru-RU"/>
              <a:pPr>
                <a:defRPr/>
              </a:pPr>
              <a:t>02.02.2013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B13FE-0440-4FDA-AFC6-8AF6C28F0E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F8330-8482-4F4F-8CE6-E1361C6DC349}" type="datetimeFigureOut">
              <a:rPr lang="ru-RU"/>
              <a:pPr>
                <a:defRPr/>
              </a:pPr>
              <a:t>02.02.2013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5C159-CFFF-4E8D-9E5E-E4DC799EDC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FFABA-1E59-44D6-99AD-FEEB1A53993B}" type="datetimeFigureOut">
              <a:rPr lang="ru-RU"/>
              <a:pPr>
                <a:defRPr/>
              </a:pPr>
              <a:t>02.02.2013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C2BB5-ABA8-41CD-853E-2ECB333543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95695-4C78-41A0-8D3D-954D111384E5}" type="datetimeFigureOut">
              <a:rPr lang="ru-RU"/>
              <a:pPr>
                <a:defRPr/>
              </a:pPr>
              <a:t>02.02.2013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1814E-32A2-431C-8A99-D3D5615EBE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B919C-828E-475F-B745-4DA617F16A35}" type="datetimeFigureOut">
              <a:rPr lang="ru-RU"/>
              <a:pPr>
                <a:defRPr/>
              </a:pPr>
              <a:t>02.02.2013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39D5A-D99D-4465-A2E2-7B4F400CFC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A1D72-8226-4F06-AF97-87ACB2786576}" type="datetimeFigureOut">
              <a:rPr lang="ru-RU"/>
              <a:pPr>
                <a:defRPr/>
              </a:pPr>
              <a:t>02.02.2013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EC9FD-3183-4029-8F11-F66AD92333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DC43D-867B-4C73-8D5D-257552589F98}" type="datetimeFigureOut">
              <a:rPr lang="ru-RU"/>
              <a:pPr>
                <a:defRPr/>
              </a:pPr>
              <a:t>02.02.2013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36E66-9C04-4704-8445-AF0BE17836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DF7DE-662B-424C-99A2-F859402ACC0F}" type="datetimeFigureOut">
              <a:rPr lang="ru-RU"/>
              <a:pPr>
                <a:defRPr/>
              </a:pPr>
              <a:t>02.02.2013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7BCA4-6B6E-438B-A732-CED35FA882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AEA4162-033E-44B0-A9A6-36A0FDB26861}" type="datetimeFigureOut">
              <a:rPr lang="ru-RU"/>
              <a:pPr>
                <a:defRPr/>
              </a:pPr>
              <a:t>02.02.2013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6A89B1-3777-4A39-87AB-63B9995F64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4" r:id="rId2"/>
    <p:sldLayoutId id="2147483693" r:id="rId3"/>
    <p:sldLayoutId id="2147483692" r:id="rId4"/>
    <p:sldLayoutId id="2147483691" r:id="rId5"/>
    <p:sldLayoutId id="2147483690" r:id="rId6"/>
    <p:sldLayoutId id="2147483689" r:id="rId7"/>
    <p:sldLayoutId id="2147483688" r:id="rId8"/>
    <p:sldLayoutId id="2147483687" r:id="rId9"/>
    <p:sldLayoutId id="2147483686" r:id="rId10"/>
    <p:sldLayoutId id="214748368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Презентация к уроку</a:t>
            </a:r>
            <a:br>
              <a:rPr lang="ru-RU" b="1" dirty="0" smtClean="0"/>
            </a:br>
            <a:r>
              <a:rPr lang="ru-RU" b="1" dirty="0" smtClean="0"/>
              <a:t>«Заглавная буква в географических названиях».</a:t>
            </a:r>
            <a:endParaRPr lang="ru-RU" dirty="0"/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1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Выполнил учитель начальных классов</a:t>
            </a:r>
          </a:p>
          <a:p>
            <a:r>
              <a:rPr lang="ru-RU" sz="1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Янголь Ольга Николаевна</a:t>
            </a:r>
          </a:p>
          <a:p>
            <a:r>
              <a:rPr lang="ru-RU" sz="1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ГБОУ  СОШ №709</a:t>
            </a:r>
          </a:p>
          <a:p>
            <a:r>
              <a:rPr lang="ru-RU" sz="1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«Школа здоровья»</a:t>
            </a:r>
          </a:p>
          <a:p>
            <a:r>
              <a:rPr lang="ru-RU" sz="1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г.  Москва</a:t>
            </a:r>
          </a:p>
          <a:p>
            <a:r>
              <a:rPr lang="ru-RU" sz="1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Идентификатор: 232-196-461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Рисунок 5" descr="вопрос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476250"/>
            <a:ext cx="6858000" cy="612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476250"/>
            <a:ext cx="7415213" cy="2016125"/>
          </a:xfrm>
        </p:spPr>
        <p:txBody>
          <a:bodyPr/>
          <a:lstStyle/>
          <a:p>
            <a:r>
              <a:rPr lang="ru-RU" smtClean="0"/>
              <a:t>Правила работы в группе.</a:t>
            </a:r>
          </a:p>
        </p:txBody>
      </p:sp>
      <p:sp>
        <p:nvSpPr>
          <p:cNvPr id="16386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0" y="2133600"/>
            <a:ext cx="6400800" cy="4391025"/>
          </a:xfrm>
        </p:spPr>
        <p:txBody>
          <a:bodyPr/>
          <a:lstStyle/>
          <a:p>
            <a:r>
              <a:rPr lang="ru-RU" smtClean="0"/>
              <a:t>1. Мы нужны друг другу.</a:t>
            </a:r>
          </a:p>
          <a:p>
            <a:r>
              <a:rPr lang="ru-RU" smtClean="0"/>
              <a:t>2.Мы стараемся понять друг друга.</a:t>
            </a:r>
          </a:p>
          <a:p>
            <a:r>
              <a:rPr lang="ru-RU" smtClean="0"/>
              <a:t>3.Мы не говорим все сразу.</a:t>
            </a:r>
          </a:p>
          <a:p>
            <a:r>
              <a:rPr lang="ru-RU" smtClean="0"/>
              <a:t>4.Мы смотрим на говорящего.</a:t>
            </a:r>
          </a:p>
          <a:p>
            <a:r>
              <a:rPr lang="ru-RU" smtClean="0"/>
              <a:t>5. Мы не ссоримся, а доказываем свою точку зрения.</a:t>
            </a:r>
          </a:p>
          <a:p>
            <a:endParaRPr lang="ru-RU" smtClean="0"/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Рисунок 1" descr="россия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549275"/>
            <a:ext cx="7993062" cy="597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Рисунок 1" descr="18711_7f02cb72ad1b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476250"/>
            <a:ext cx="8064500" cy="612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4"/>
          <p:cNvSpPr>
            <a:spLocks noGrp="1"/>
          </p:cNvSpPr>
          <p:nvPr>
            <p:ph type="ctrTitle"/>
          </p:nvPr>
        </p:nvSpPr>
        <p:spPr>
          <a:xfrm>
            <a:off x="685800" y="333375"/>
            <a:ext cx="7772400" cy="1727200"/>
          </a:xfrm>
        </p:spPr>
        <p:txBody>
          <a:bodyPr/>
          <a:lstStyle/>
          <a:p>
            <a:r>
              <a:rPr lang="ru-RU" smtClean="0"/>
              <a:t>Проверь себя.</a:t>
            </a:r>
          </a:p>
        </p:txBody>
      </p:sp>
      <p:sp>
        <p:nvSpPr>
          <p:cNvPr id="19458" name="Подзаголовок 5"/>
          <p:cNvSpPr>
            <a:spLocks noGrp="1"/>
          </p:cNvSpPr>
          <p:nvPr>
            <p:ph type="subTitle" idx="1"/>
          </p:nvPr>
        </p:nvSpPr>
        <p:spPr>
          <a:xfrm>
            <a:off x="900113" y="1628775"/>
            <a:ext cx="7704137" cy="5229225"/>
          </a:xfrm>
        </p:spPr>
        <p:txBody>
          <a:bodyPr/>
          <a:lstStyle/>
          <a:p>
            <a:r>
              <a:rPr lang="ru-RU" sz="3600" b="1" smtClean="0">
                <a:solidFill>
                  <a:schemeClr val="tx1"/>
                </a:solidFill>
              </a:rPr>
              <a:t>Россия</a:t>
            </a:r>
          </a:p>
          <a:p>
            <a:r>
              <a:rPr lang="ru-RU" sz="3600" b="1" smtClean="0">
                <a:solidFill>
                  <a:schemeClr val="tx1"/>
                </a:solidFill>
              </a:rPr>
              <a:t>Волга</a:t>
            </a:r>
          </a:p>
          <a:p>
            <a:r>
              <a:rPr lang="ru-RU" sz="3600" b="1" smtClean="0">
                <a:solidFill>
                  <a:schemeClr val="tx1"/>
                </a:solidFill>
              </a:rPr>
              <a:t>Дон</a:t>
            </a:r>
          </a:p>
          <a:p>
            <a:r>
              <a:rPr lang="ru-RU" sz="3600" b="1" smtClean="0">
                <a:solidFill>
                  <a:schemeClr val="tx1"/>
                </a:solidFill>
              </a:rPr>
              <a:t>Енисей</a:t>
            </a:r>
          </a:p>
          <a:p>
            <a:r>
              <a:rPr lang="ru-RU" sz="3600" b="1" smtClean="0">
                <a:solidFill>
                  <a:schemeClr val="tx1"/>
                </a:solidFill>
              </a:rPr>
              <a:t>Обь</a:t>
            </a:r>
          </a:p>
          <a:p>
            <a:r>
              <a:rPr lang="ru-RU" sz="3600" b="1" smtClean="0">
                <a:solidFill>
                  <a:schemeClr val="tx1"/>
                </a:solidFill>
              </a:rPr>
              <a:t>Лена</a:t>
            </a:r>
          </a:p>
          <a:p>
            <a:r>
              <a:rPr lang="ru-RU" sz="3600" b="1" smtClean="0">
                <a:solidFill>
                  <a:schemeClr val="tx1"/>
                </a:solidFill>
              </a:rPr>
              <a:t>Байкал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Рисунок 3" descr="восклицательный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1913" y="404813"/>
            <a:ext cx="6553200" cy="604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</TotalTime>
  <Words>65</Words>
  <Application>Microsoft Office PowerPoint</Application>
  <PresentationFormat>Экран (4:3)</PresentationFormat>
  <Paragraphs>21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Calibri</vt:lpstr>
      <vt:lpstr>Arial</vt:lpstr>
      <vt:lpstr>Times New Roman</vt:lpstr>
      <vt:lpstr>Тема Office</vt:lpstr>
      <vt:lpstr>Презентация к уроку «Заглавная буква в географических названиях».</vt:lpstr>
      <vt:lpstr>Слайд 2</vt:lpstr>
      <vt:lpstr>Правила работы в группе.</vt:lpstr>
      <vt:lpstr>Слайд 4</vt:lpstr>
      <vt:lpstr>Слайд 5</vt:lpstr>
      <vt:lpstr>Проверь себя.</vt:lpstr>
      <vt:lpstr>Слайд 7</vt:lpstr>
    </vt:vector>
  </TitlesOfParts>
  <Company>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</dc:creator>
  <cp:lastModifiedBy>User</cp:lastModifiedBy>
  <cp:revision>8</cp:revision>
  <dcterms:created xsi:type="dcterms:W3CDTF">2011-01-23T08:29:52Z</dcterms:created>
  <dcterms:modified xsi:type="dcterms:W3CDTF">2013-02-02T16:52:19Z</dcterms:modified>
</cp:coreProperties>
</file>