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3" r:id="rId4"/>
    <p:sldId id="267" r:id="rId5"/>
    <p:sldId id="271" r:id="rId6"/>
    <p:sldId id="269" r:id="rId7"/>
    <p:sldId id="274" r:id="rId8"/>
    <p:sldId id="272" r:id="rId9"/>
    <p:sldId id="261" r:id="rId10"/>
    <p:sldId id="27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F0096D-64B6-4B7C-BC04-2B5A1BBA9737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1D0138-EA01-4EA7-B2F2-A15D5D076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232247"/>
          </a:xfrm>
        </p:spPr>
        <p:txBody>
          <a:bodyPr>
            <a:normAutofit/>
          </a:bodyPr>
          <a:lstStyle/>
          <a:p>
            <a:r>
              <a:rPr lang="ru-RU" dirty="0" smtClean="0"/>
              <a:t>				</a:t>
            </a:r>
            <a:br>
              <a:rPr lang="ru-RU" dirty="0" smtClean="0"/>
            </a:br>
            <a:r>
              <a:rPr lang="ru-RU" dirty="0" smtClean="0"/>
              <a:t>				</a:t>
            </a:r>
            <a:r>
              <a:rPr lang="ru-RU" dirty="0" smtClean="0">
                <a:solidFill>
                  <a:srgbClr val="C00000"/>
                </a:solidFill>
              </a:rPr>
              <a:t>ЗНАЙ И ЛЮБИ 				РОДНУЮ ПРИРОДУ! 			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488832" cy="199377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интегрированный урок окружающего мира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 внеклассного чтения  во 2 классе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(по произведению Ю.Яковлева «Солнце с белыми лучами»)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188641"/>
            <a:ext cx="2376264" cy="3270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501317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Новоселова М.Е., учитель начальных классов лицея № 344 Санкт-Петербурга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luban.by/wp-content/uploads/2011/06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657975" cy="52768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112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Использованные электронные ресурсы: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00808"/>
            <a:ext cx="4456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http://mnogoletniki.by/images/m_159.jpg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0486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http://im5-tub-ru.yandex.net/i?id=19884747-64-72&amp;n=21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780929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http://im5-tub-ru.yandex.net/i?id=301297812-56-72&amp;n=21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56992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http://im3-tub-ru.yandex.net/i?id=314709373-34-72&amp;n=21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8904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http://img0.liveinternet.ru/images/attach/c/2/72/10/72010852_1300057634_055020.jpg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437112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http://im6-tub-ru.yandex.net/i?id=309847548-02-72&amp;n=21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869160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http://im5-tub-ru.yandex.net/i?id=39249763-35-72&amp;n=21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229200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http://im6-tub-ru.yandex.net/i?id=170965147-66-72&amp;n=21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580526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Новоселова М.Е., учитель начальных классов лицея № </a:t>
            </a:r>
            <a:r>
              <a:rPr lang="ru-RU" smtClean="0"/>
              <a:t>344 Санкт-Петербурга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268760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http://www.lluban.by/wp-content/uploads/2011/06/img4.jpg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332656"/>
            <a:ext cx="1944216" cy="2730945"/>
          </a:xfrm>
          <a:prstGeom prst="rect">
            <a:avLst/>
          </a:prstGeom>
        </p:spPr>
      </p:pic>
      <p:pic>
        <p:nvPicPr>
          <p:cNvPr id="7" name="Рисунок 6" descr="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88224" y="332656"/>
            <a:ext cx="1944216" cy="2767117"/>
          </a:xfrm>
          <a:prstGeom prst="rect">
            <a:avLst/>
          </a:prstGeom>
        </p:spPr>
      </p:pic>
      <p:pic>
        <p:nvPicPr>
          <p:cNvPr id="8" name="Рисунок 7" descr="0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63888" y="332656"/>
            <a:ext cx="1981775" cy="2736304"/>
          </a:xfrm>
          <a:prstGeom prst="rect">
            <a:avLst/>
          </a:prstGeom>
        </p:spPr>
      </p:pic>
      <p:pic>
        <p:nvPicPr>
          <p:cNvPr id="9" name="Рисунок 8" descr="0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9552" y="3645024"/>
            <a:ext cx="2016224" cy="2590315"/>
          </a:xfrm>
          <a:prstGeom prst="rect">
            <a:avLst/>
          </a:prstGeom>
        </p:spPr>
      </p:pic>
      <p:pic>
        <p:nvPicPr>
          <p:cNvPr id="10" name="Рисунок 9" descr="00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563888" y="3645024"/>
            <a:ext cx="1944216" cy="2545616"/>
          </a:xfrm>
          <a:prstGeom prst="rect">
            <a:avLst/>
          </a:prstGeom>
        </p:spPr>
      </p:pic>
      <p:pic>
        <p:nvPicPr>
          <p:cNvPr id="11" name="Рисунок 10" descr="007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588224" y="3645024"/>
            <a:ext cx="1893053" cy="2520280"/>
          </a:xfrm>
          <a:prstGeom prst="rect">
            <a:avLst/>
          </a:prstGeom>
        </p:spPr>
      </p:pic>
      <p:sp>
        <p:nvSpPr>
          <p:cNvPr id="18" name="Стрелка вправо 17"/>
          <p:cNvSpPr/>
          <p:nvPr/>
        </p:nvSpPr>
        <p:spPr>
          <a:xfrm>
            <a:off x="5580112" y="17728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187624" y="3140968"/>
            <a:ext cx="484632" cy="474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580112" y="4437112"/>
            <a:ext cx="9784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Выдели две группы цветов</a:t>
            </a:r>
            <a:endParaRPr lang="ru-RU" dirty="0"/>
          </a:p>
        </p:txBody>
      </p:sp>
      <p:pic>
        <p:nvPicPr>
          <p:cNvPr id="1026" name="Picture 2" descr="http://mnogoletniki.by/images/m_1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1484784"/>
            <a:ext cx="1656184" cy="1656184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19884747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84784"/>
            <a:ext cx="1667225" cy="1656184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301297812-5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429000"/>
            <a:ext cx="2304256" cy="1536989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314709373-3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429000"/>
            <a:ext cx="2160240" cy="1428750"/>
          </a:xfrm>
          <a:prstGeom prst="rect">
            <a:avLst/>
          </a:prstGeom>
          <a:noFill/>
        </p:spPr>
      </p:pic>
      <p:pic>
        <p:nvPicPr>
          <p:cNvPr id="1036" name="Picture 12" descr="http://im7-tub-ru.yandex.net/i?id=473791303-44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7584" y="5229200"/>
            <a:ext cx="1933575" cy="1428750"/>
          </a:xfrm>
          <a:prstGeom prst="rect">
            <a:avLst/>
          </a:prstGeom>
          <a:noFill/>
        </p:spPr>
      </p:pic>
      <p:pic>
        <p:nvPicPr>
          <p:cNvPr id="1038" name="Picture 14" descr="http://im6-tub-ru.yandex.net/i?id=309847548-02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912" y="3501008"/>
            <a:ext cx="1905000" cy="1428750"/>
          </a:xfrm>
          <a:prstGeom prst="rect">
            <a:avLst/>
          </a:prstGeom>
          <a:noFill/>
        </p:spPr>
      </p:pic>
      <p:pic>
        <p:nvPicPr>
          <p:cNvPr id="1040" name="Picture 16" descr="http://im5-tub-ru.yandex.net/i?id=39249763-35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660232" y="5229200"/>
            <a:ext cx="1876425" cy="1428750"/>
          </a:xfrm>
          <a:prstGeom prst="rect">
            <a:avLst/>
          </a:prstGeom>
          <a:noFill/>
        </p:spPr>
      </p:pic>
      <p:pic>
        <p:nvPicPr>
          <p:cNvPr id="1042" name="Picture 18" descr="http://im6-tub-ru.yandex.net/i?id=170965147-66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5229200"/>
            <a:ext cx="2857500" cy="14192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 rot="1908341">
            <a:off x="7780436" y="980052"/>
            <a:ext cx="4430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</a:t>
            </a:r>
          </a:p>
          <a:p>
            <a:r>
              <a:rPr lang="ru-RU" sz="2000" dirty="0" smtClean="0"/>
              <a:t>О</a:t>
            </a:r>
          </a:p>
          <a:p>
            <a:r>
              <a:rPr lang="ru-RU" sz="2000" dirty="0" smtClean="0"/>
              <a:t>Л</a:t>
            </a:r>
          </a:p>
          <a:p>
            <a:r>
              <a:rPr lang="ru-RU" sz="2000" dirty="0" smtClean="0"/>
              <a:t>Е</a:t>
            </a:r>
          </a:p>
          <a:p>
            <a:r>
              <a:rPr lang="ru-RU" sz="2000" dirty="0" smtClean="0"/>
              <a:t>В</a:t>
            </a:r>
          </a:p>
          <a:p>
            <a:r>
              <a:rPr lang="ru-RU" sz="2000" dirty="0" smtClean="0"/>
              <a:t>ЫЕ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 rot="19819477">
            <a:off x="1003859" y="1119158"/>
            <a:ext cx="4544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</a:p>
          <a:p>
            <a:r>
              <a:rPr lang="ru-RU" dirty="0" smtClean="0"/>
              <a:t>А</a:t>
            </a:r>
          </a:p>
          <a:p>
            <a:r>
              <a:rPr lang="ru-RU" dirty="0" smtClean="0"/>
              <a:t>Д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В</a:t>
            </a:r>
          </a:p>
          <a:p>
            <a:r>
              <a:rPr lang="ru-RU" dirty="0" smtClean="0"/>
              <a:t>Ы</a:t>
            </a:r>
            <a:br>
              <a:rPr lang="ru-RU" dirty="0" smtClean="0"/>
            </a:br>
            <a:r>
              <a:rPr lang="ru-RU" dirty="0" smtClean="0"/>
              <a:t>Е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260648"/>
            <a:ext cx="2232248" cy="3024336"/>
          </a:xfrm>
          <a:prstGeom prst="rect">
            <a:avLst/>
          </a:prstGeom>
        </p:spPr>
      </p:pic>
      <p:pic>
        <p:nvPicPr>
          <p:cNvPr id="3" name="Рисунок 2" descr="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5696" y="1916832"/>
            <a:ext cx="2083288" cy="2813920"/>
          </a:xfrm>
          <a:prstGeom prst="rect">
            <a:avLst/>
          </a:prstGeom>
        </p:spPr>
      </p:pic>
      <p:pic>
        <p:nvPicPr>
          <p:cNvPr id="4" name="Рисунок 3" descr="01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31840" y="3356992"/>
            <a:ext cx="1944216" cy="2538282"/>
          </a:xfrm>
          <a:prstGeom prst="rect">
            <a:avLst/>
          </a:prstGeom>
        </p:spPr>
      </p:pic>
      <p:pic>
        <p:nvPicPr>
          <p:cNvPr id="5" name="Рисунок 4" descr="01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95936" y="260648"/>
            <a:ext cx="1985435" cy="2664296"/>
          </a:xfrm>
          <a:prstGeom prst="rect">
            <a:avLst/>
          </a:prstGeom>
        </p:spPr>
      </p:pic>
      <p:pic>
        <p:nvPicPr>
          <p:cNvPr id="6" name="Рисунок 5" descr="01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508103" y="1916832"/>
            <a:ext cx="2029549" cy="2592288"/>
          </a:xfrm>
          <a:prstGeom prst="rect">
            <a:avLst/>
          </a:prstGeom>
        </p:spPr>
      </p:pic>
      <p:pic>
        <p:nvPicPr>
          <p:cNvPr id="7" name="Рисунок 6" descr="013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660232" y="3501008"/>
            <a:ext cx="2016224" cy="26089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чём отличие?</a:t>
            </a:r>
            <a:endParaRPr lang="ru-RU" dirty="0"/>
          </a:p>
        </p:txBody>
      </p:sp>
      <p:pic>
        <p:nvPicPr>
          <p:cNvPr id="5" name="Содержимое 4" descr="01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688499" y="1556792"/>
            <a:ext cx="3572693" cy="4608511"/>
          </a:xfrm>
        </p:spPr>
      </p:pic>
      <p:pic>
        <p:nvPicPr>
          <p:cNvPr id="6" name="Содержимое 5" descr="015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4932039" y="1524460"/>
            <a:ext cx="3456385" cy="465784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12160" y="2852936"/>
            <a:ext cx="2763744" cy="3643117"/>
          </a:xfrm>
          <a:prstGeom prst="rect">
            <a:avLst/>
          </a:prstGeom>
        </p:spPr>
      </p:pic>
      <p:pic>
        <p:nvPicPr>
          <p:cNvPr id="3" name="Рисунок 2" descr="0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03848" y="1844824"/>
            <a:ext cx="2712077" cy="3600400"/>
          </a:xfrm>
          <a:prstGeom prst="rect">
            <a:avLst/>
          </a:prstGeom>
        </p:spPr>
      </p:pic>
      <p:pic>
        <p:nvPicPr>
          <p:cNvPr id="4" name="Рисунок 3" descr="01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404664"/>
            <a:ext cx="2808312" cy="36681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7904" y="47667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219200" y="4797152"/>
            <a:ext cx="6858000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						</a:t>
            </a:r>
            <a:r>
              <a:rPr lang="ru-RU" sz="5400" dirty="0" smtClean="0"/>
              <a:t>Г</a:t>
            </a:r>
            <a:r>
              <a:rPr lang="ru-RU" sz="5400" b="0" dirty="0" smtClean="0"/>
              <a:t>ораций</a:t>
            </a:r>
            <a:endParaRPr lang="ru-RU" sz="54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404664"/>
            <a:ext cx="7056784" cy="4680520"/>
          </a:xfrm>
        </p:spPr>
        <p:txBody>
          <a:bodyPr>
            <a:noAutofit/>
          </a:bodyPr>
          <a:lstStyle/>
          <a:p>
            <a:r>
              <a:rPr lang="ru-RU" sz="5400" dirty="0" smtClean="0"/>
              <a:t>«</a:t>
            </a:r>
            <a:r>
              <a:rPr lang="ru-RU" sz="5400" b="1" dirty="0" smtClean="0"/>
              <a:t>Если знаешь что-нибудь получше, поделись. </a:t>
            </a:r>
          </a:p>
          <a:p>
            <a:r>
              <a:rPr lang="ru-RU" sz="5400" b="1" dirty="0" smtClean="0"/>
              <a:t>Если нет, у меня поучись.»</a:t>
            </a:r>
            <a:endParaRPr lang="ru-RU" sz="5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ed.cap.ru/home/549/import/d67e6c0b-d322-4348-a895-5a4d4506b1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6336704"/>
          </a:xfrm>
          <a:prstGeom prst="rect">
            <a:avLst/>
          </a:prstGeom>
          <a:noFill/>
        </p:spPr>
      </p:pic>
      <p:pic>
        <p:nvPicPr>
          <p:cNvPr id="5" name="Picture 2" descr="http://im5-tub-ru.yandex.net/i?id=149278988-1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260648"/>
            <a:ext cx="2286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416858">
            <a:off x="3926827" y="186413"/>
            <a:ext cx="1441576" cy="1983239"/>
          </a:xfrm>
          <a:prstGeom prst="rect">
            <a:avLst/>
          </a:prstGeom>
        </p:spPr>
      </p:pic>
      <p:pic>
        <p:nvPicPr>
          <p:cNvPr id="8" name="Рисунок 7" descr="0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4509120"/>
            <a:ext cx="1468264" cy="2060848"/>
          </a:xfrm>
          <a:prstGeom prst="rect">
            <a:avLst/>
          </a:prstGeom>
        </p:spPr>
      </p:pic>
      <p:pic>
        <p:nvPicPr>
          <p:cNvPr id="9" name="Рисунок 8" descr="02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239124">
            <a:off x="5604369" y="612476"/>
            <a:ext cx="1381169" cy="1985078"/>
          </a:xfrm>
          <a:prstGeom prst="rect">
            <a:avLst/>
          </a:prstGeom>
        </p:spPr>
      </p:pic>
      <p:pic>
        <p:nvPicPr>
          <p:cNvPr id="10" name="Рисунок 9" descr="0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9841747">
            <a:off x="2372165" y="435238"/>
            <a:ext cx="1374585" cy="2081523"/>
          </a:xfrm>
          <a:prstGeom prst="rect">
            <a:avLst/>
          </a:prstGeom>
        </p:spPr>
      </p:pic>
      <p:pic>
        <p:nvPicPr>
          <p:cNvPr id="11" name="Рисунок 10" descr="02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644008" y="4509120"/>
            <a:ext cx="1489938" cy="2060848"/>
          </a:xfrm>
          <a:prstGeom prst="rect">
            <a:avLst/>
          </a:prstGeom>
        </p:spPr>
      </p:pic>
      <p:pic>
        <p:nvPicPr>
          <p:cNvPr id="12" name="Рисунок 11" descr="025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21421217">
            <a:off x="1740212" y="2671817"/>
            <a:ext cx="1392492" cy="1903498"/>
          </a:xfrm>
          <a:prstGeom prst="rect">
            <a:avLst/>
          </a:prstGeom>
        </p:spPr>
      </p:pic>
      <p:pic>
        <p:nvPicPr>
          <p:cNvPr id="13" name="Рисунок 12" descr="026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084168" y="2708920"/>
            <a:ext cx="1350637" cy="1885794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491880" y="188640"/>
            <a:ext cx="842392" cy="2786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788024" y="404664"/>
            <a:ext cx="129614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619672" y="1844824"/>
            <a:ext cx="2448272" cy="132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763688" y="3933056"/>
            <a:ext cx="23762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72000" y="400506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076056" y="2204864"/>
            <a:ext cx="2520280" cy="103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76056" y="3933056"/>
            <a:ext cx="230425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http://im2-tub-ru.yandex.net/i?id=310474484-39-72&amp;n=2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79912" y="2636912"/>
            <a:ext cx="16764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298</TotalTime>
  <Words>111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         ЗНАЙ И ЛЮБИ     РОДНУЮ ПРИРОДУ!     </vt:lpstr>
      <vt:lpstr>Слайд 2</vt:lpstr>
      <vt:lpstr>Выдели две группы цветов</vt:lpstr>
      <vt:lpstr>Слайд 4</vt:lpstr>
      <vt:lpstr>В чём отличие?</vt:lpstr>
      <vt:lpstr>Слайд 6</vt:lpstr>
      <vt:lpstr>      Гораций</vt:lpstr>
      <vt:lpstr>Слайд 8</vt:lpstr>
      <vt:lpstr>Слайд 9</vt:lpstr>
      <vt:lpstr>Слайд 10</vt:lpstr>
      <vt:lpstr>Использованные электронные ресурсы: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ЗНАЙ И ЛЮБИ ПРИРОДУ</dc:title>
  <dc:creator>сергей</dc:creator>
  <cp:lastModifiedBy>Tata</cp:lastModifiedBy>
  <cp:revision>40</cp:revision>
  <dcterms:created xsi:type="dcterms:W3CDTF">2012-11-07T16:34:36Z</dcterms:created>
  <dcterms:modified xsi:type="dcterms:W3CDTF">2013-03-08T16:36:12Z</dcterms:modified>
</cp:coreProperties>
</file>