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BD4-4816-4573-8133-987F8426CE8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1733-A55B-4E45-AC0A-37E69696B3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BD4-4816-4573-8133-987F8426CE8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1733-A55B-4E45-AC0A-37E69696B3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BD4-4816-4573-8133-987F8426CE8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1733-A55B-4E45-AC0A-37E69696B3F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BD4-4816-4573-8133-987F8426CE8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1733-A55B-4E45-AC0A-37E69696B3F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BD4-4816-4573-8133-987F8426CE8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1733-A55B-4E45-AC0A-37E69696B3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BD4-4816-4573-8133-987F8426CE8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1733-A55B-4E45-AC0A-37E69696B3F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BD4-4816-4573-8133-987F8426CE8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1733-A55B-4E45-AC0A-37E69696B3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BD4-4816-4573-8133-987F8426CE8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1733-A55B-4E45-AC0A-37E69696B3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BD4-4816-4573-8133-987F8426CE8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1733-A55B-4E45-AC0A-37E69696B3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BD4-4816-4573-8133-987F8426CE8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1733-A55B-4E45-AC0A-37E69696B3F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9BD4-4816-4573-8133-987F8426CE8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1733-A55B-4E45-AC0A-37E69696B3F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9F39BD4-4816-4573-8133-987F8426CE85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6D41733-A55B-4E45-AC0A-37E69696B3F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61" name="Text Box 5"/>
          <p:cNvSpPr txBox="1">
            <a:spLocks noChangeArrowheads="1"/>
          </p:cNvSpPr>
          <p:nvPr/>
        </p:nvSpPr>
        <p:spPr bwMode="auto">
          <a:xfrm>
            <a:off x="174625" y="808038"/>
            <a:ext cx="8512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4400" dirty="0">
                <a:latin typeface="Book Antiqua" pitchFamily="18" charset="0"/>
              </a:rPr>
              <a:t>Найдите ошибку и восстановите порядок. </a:t>
            </a:r>
          </a:p>
        </p:txBody>
      </p:sp>
      <p:sp>
        <p:nvSpPr>
          <p:cNvPr id="608262" name="Rectangle 6"/>
          <p:cNvSpPr>
            <a:spLocks noChangeArrowheads="1"/>
          </p:cNvSpPr>
          <p:nvPr/>
        </p:nvSpPr>
        <p:spPr bwMode="auto">
          <a:xfrm>
            <a:off x="914400" y="2895600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63" name="Rectangle 7"/>
          <p:cNvSpPr>
            <a:spLocks noChangeArrowheads="1"/>
          </p:cNvSpPr>
          <p:nvPr/>
        </p:nvSpPr>
        <p:spPr bwMode="auto">
          <a:xfrm>
            <a:off x="1752600" y="2895600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64" name="Rectangle 8"/>
          <p:cNvSpPr>
            <a:spLocks noChangeArrowheads="1"/>
          </p:cNvSpPr>
          <p:nvPr/>
        </p:nvSpPr>
        <p:spPr bwMode="auto">
          <a:xfrm>
            <a:off x="2514600" y="2895600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65" name="Rectangle 9"/>
          <p:cNvSpPr>
            <a:spLocks noChangeArrowheads="1"/>
          </p:cNvSpPr>
          <p:nvPr/>
        </p:nvSpPr>
        <p:spPr bwMode="auto">
          <a:xfrm>
            <a:off x="3276600" y="2895600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66" name="Rectangle 10"/>
          <p:cNvSpPr>
            <a:spLocks noChangeArrowheads="1"/>
          </p:cNvSpPr>
          <p:nvPr/>
        </p:nvSpPr>
        <p:spPr bwMode="auto">
          <a:xfrm>
            <a:off x="3962400" y="2895600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67" name="Rectangle 11"/>
          <p:cNvSpPr>
            <a:spLocks noChangeArrowheads="1"/>
          </p:cNvSpPr>
          <p:nvPr/>
        </p:nvSpPr>
        <p:spPr bwMode="auto">
          <a:xfrm>
            <a:off x="4648200" y="2895600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68" name="Rectangle 12"/>
          <p:cNvSpPr>
            <a:spLocks noChangeArrowheads="1"/>
          </p:cNvSpPr>
          <p:nvPr/>
        </p:nvSpPr>
        <p:spPr bwMode="auto">
          <a:xfrm>
            <a:off x="5410200" y="2895600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69" name="Rectangle 13"/>
          <p:cNvSpPr>
            <a:spLocks noChangeArrowheads="1"/>
          </p:cNvSpPr>
          <p:nvPr/>
        </p:nvSpPr>
        <p:spPr bwMode="auto">
          <a:xfrm>
            <a:off x="6096000" y="2895600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71" name="Rectangle 15"/>
          <p:cNvSpPr>
            <a:spLocks noChangeArrowheads="1"/>
          </p:cNvSpPr>
          <p:nvPr/>
        </p:nvSpPr>
        <p:spPr bwMode="auto">
          <a:xfrm>
            <a:off x="7467600" y="2895600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72" name="Rectangle 16"/>
          <p:cNvSpPr>
            <a:spLocks noChangeArrowheads="1"/>
          </p:cNvSpPr>
          <p:nvPr/>
        </p:nvSpPr>
        <p:spPr bwMode="auto">
          <a:xfrm>
            <a:off x="6781800" y="2895600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73" name="Text Box 17"/>
          <p:cNvSpPr txBox="1">
            <a:spLocks noChangeArrowheads="1"/>
          </p:cNvSpPr>
          <p:nvPr/>
        </p:nvSpPr>
        <p:spPr bwMode="auto">
          <a:xfrm>
            <a:off x="9906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Book Antiqua" pitchFamily="18" charset="0"/>
              </a:rPr>
              <a:t>1</a:t>
            </a:r>
          </a:p>
        </p:txBody>
      </p:sp>
      <p:sp>
        <p:nvSpPr>
          <p:cNvPr id="608275" name="Text Box 19"/>
          <p:cNvSpPr txBox="1">
            <a:spLocks noChangeArrowheads="1"/>
          </p:cNvSpPr>
          <p:nvPr/>
        </p:nvSpPr>
        <p:spPr bwMode="auto">
          <a:xfrm>
            <a:off x="3351797" y="2971800"/>
            <a:ext cx="338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Book Antiqua" pitchFamily="18" charset="0"/>
              </a:rPr>
              <a:t>5</a:t>
            </a:r>
            <a:endParaRPr lang="ru-RU" sz="2400" b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608276" name="Text Box 20"/>
          <p:cNvSpPr txBox="1">
            <a:spLocks noChangeArrowheads="1"/>
          </p:cNvSpPr>
          <p:nvPr/>
        </p:nvSpPr>
        <p:spPr bwMode="auto">
          <a:xfrm>
            <a:off x="1827797" y="2971800"/>
            <a:ext cx="338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Book Antiqua" pitchFamily="18" charset="0"/>
              </a:rPr>
              <a:t>2</a:t>
            </a:r>
            <a:endParaRPr lang="ru-RU" sz="2400" b="1" dirty="0">
              <a:solidFill>
                <a:srgbClr val="000000"/>
              </a:solidFill>
              <a:latin typeface="Wingdings 2" pitchFamily="18" charset="2"/>
            </a:endParaRPr>
          </a:p>
        </p:txBody>
      </p:sp>
      <p:sp>
        <p:nvSpPr>
          <p:cNvPr id="608277" name="Text Box 21"/>
          <p:cNvSpPr txBox="1">
            <a:spLocks noChangeArrowheads="1"/>
          </p:cNvSpPr>
          <p:nvPr/>
        </p:nvSpPr>
        <p:spPr bwMode="auto">
          <a:xfrm>
            <a:off x="5409197" y="2971800"/>
            <a:ext cx="338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Book Antiqua" pitchFamily="18" charset="0"/>
              </a:rPr>
              <a:t>8</a:t>
            </a:r>
            <a:endParaRPr lang="ru-RU" sz="2400" b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608278" name="Text Box 22"/>
          <p:cNvSpPr txBox="1">
            <a:spLocks noChangeArrowheads="1"/>
          </p:cNvSpPr>
          <p:nvPr/>
        </p:nvSpPr>
        <p:spPr bwMode="auto">
          <a:xfrm>
            <a:off x="2665997" y="2971800"/>
            <a:ext cx="338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Book Antiqua" pitchFamily="18" charset="0"/>
              </a:rPr>
              <a:t>3</a:t>
            </a:r>
            <a:endParaRPr lang="ru-RU" sz="2400" b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608279" name="Text Box 23"/>
          <p:cNvSpPr txBox="1">
            <a:spLocks noChangeArrowheads="1"/>
          </p:cNvSpPr>
          <p:nvPr/>
        </p:nvSpPr>
        <p:spPr bwMode="auto">
          <a:xfrm>
            <a:off x="4037597" y="2971800"/>
            <a:ext cx="338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Book Antiqua" pitchFamily="18" charset="0"/>
              </a:rPr>
              <a:t>6</a:t>
            </a:r>
            <a:endParaRPr lang="ru-RU" sz="2400" b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608280" name="Text Box 24"/>
          <p:cNvSpPr txBox="1">
            <a:spLocks noChangeArrowheads="1"/>
          </p:cNvSpPr>
          <p:nvPr/>
        </p:nvSpPr>
        <p:spPr bwMode="auto">
          <a:xfrm>
            <a:off x="4723397" y="2971800"/>
            <a:ext cx="338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Book Antiqua" pitchFamily="18" charset="0"/>
              </a:rPr>
              <a:t>7</a:t>
            </a:r>
            <a:endParaRPr lang="ru-RU" sz="2400" b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608282" name="Text Box 26"/>
          <p:cNvSpPr txBox="1">
            <a:spLocks noChangeArrowheads="1"/>
          </p:cNvSpPr>
          <p:nvPr/>
        </p:nvSpPr>
        <p:spPr bwMode="auto">
          <a:xfrm>
            <a:off x="6171197" y="2971800"/>
            <a:ext cx="338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Book Antiqua" pitchFamily="18" charset="0"/>
              </a:rPr>
              <a:t>4</a:t>
            </a:r>
            <a:endParaRPr lang="ru-RU" sz="2400" b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608283" name="Text Box 27"/>
          <p:cNvSpPr txBox="1">
            <a:spLocks noChangeArrowheads="1"/>
          </p:cNvSpPr>
          <p:nvPr/>
        </p:nvSpPr>
        <p:spPr bwMode="auto">
          <a:xfrm>
            <a:off x="68580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Book Antiqua" pitchFamily="18" charset="0"/>
              </a:rPr>
              <a:t>9</a:t>
            </a:r>
          </a:p>
        </p:txBody>
      </p:sp>
      <p:sp>
        <p:nvSpPr>
          <p:cNvPr id="608284" name="Text Box 28"/>
          <p:cNvSpPr txBox="1">
            <a:spLocks noChangeArrowheads="1"/>
          </p:cNvSpPr>
          <p:nvPr/>
        </p:nvSpPr>
        <p:spPr bwMode="auto">
          <a:xfrm>
            <a:off x="7467600" y="4953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Book Antiqua" pitchFamily="18" charset="0"/>
              </a:rPr>
              <a:t>10</a:t>
            </a:r>
          </a:p>
        </p:txBody>
      </p:sp>
      <p:sp>
        <p:nvSpPr>
          <p:cNvPr id="608285" name="Rectangle 29"/>
          <p:cNvSpPr>
            <a:spLocks noChangeArrowheads="1"/>
          </p:cNvSpPr>
          <p:nvPr/>
        </p:nvSpPr>
        <p:spPr bwMode="auto">
          <a:xfrm>
            <a:off x="930275" y="4900613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86" name="Rectangle 30"/>
          <p:cNvSpPr>
            <a:spLocks noChangeArrowheads="1"/>
          </p:cNvSpPr>
          <p:nvPr/>
        </p:nvSpPr>
        <p:spPr bwMode="auto">
          <a:xfrm>
            <a:off x="1768475" y="4900613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87" name="Rectangle 31"/>
          <p:cNvSpPr>
            <a:spLocks noChangeArrowheads="1"/>
          </p:cNvSpPr>
          <p:nvPr/>
        </p:nvSpPr>
        <p:spPr bwMode="auto">
          <a:xfrm>
            <a:off x="2530475" y="4900613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88" name="Rectangle 32"/>
          <p:cNvSpPr>
            <a:spLocks noChangeArrowheads="1"/>
          </p:cNvSpPr>
          <p:nvPr/>
        </p:nvSpPr>
        <p:spPr bwMode="auto">
          <a:xfrm>
            <a:off x="3292475" y="4900613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89" name="Rectangle 33"/>
          <p:cNvSpPr>
            <a:spLocks noChangeArrowheads="1"/>
          </p:cNvSpPr>
          <p:nvPr/>
        </p:nvSpPr>
        <p:spPr bwMode="auto">
          <a:xfrm>
            <a:off x="3978275" y="4900613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90" name="Rectangle 34"/>
          <p:cNvSpPr>
            <a:spLocks noChangeArrowheads="1"/>
          </p:cNvSpPr>
          <p:nvPr/>
        </p:nvSpPr>
        <p:spPr bwMode="auto">
          <a:xfrm>
            <a:off x="4664075" y="4900613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91" name="Rectangle 35"/>
          <p:cNvSpPr>
            <a:spLocks noChangeArrowheads="1"/>
          </p:cNvSpPr>
          <p:nvPr/>
        </p:nvSpPr>
        <p:spPr bwMode="auto">
          <a:xfrm>
            <a:off x="5426075" y="4900613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92" name="Rectangle 36"/>
          <p:cNvSpPr>
            <a:spLocks noChangeArrowheads="1"/>
          </p:cNvSpPr>
          <p:nvPr/>
        </p:nvSpPr>
        <p:spPr bwMode="auto">
          <a:xfrm>
            <a:off x="6111875" y="4900613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94" name="Rectangle 38"/>
          <p:cNvSpPr>
            <a:spLocks noChangeArrowheads="1"/>
          </p:cNvSpPr>
          <p:nvPr/>
        </p:nvSpPr>
        <p:spPr bwMode="auto">
          <a:xfrm>
            <a:off x="7483475" y="4900613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95" name="Rectangle 39"/>
          <p:cNvSpPr>
            <a:spLocks noChangeArrowheads="1"/>
          </p:cNvSpPr>
          <p:nvPr/>
        </p:nvSpPr>
        <p:spPr bwMode="auto">
          <a:xfrm>
            <a:off x="6797675" y="4900613"/>
            <a:ext cx="533400" cy="533400"/>
          </a:xfrm>
          <a:prstGeom prst="rect">
            <a:avLst/>
          </a:prstGeom>
          <a:noFill/>
          <a:ln w="9525">
            <a:solidFill>
              <a:srgbClr val="0000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8296" name="Text Box 40"/>
          <p:cNvSpPr txBox="1">
            <a:spLocks noChangeArrowheads="1"/>
          </p:cNvSpPr>
          <p:nvPr/>
        </p:nvSpPr>
        <p:spPr bwMode="auto">
          <a:xfrm>
            <a:off x="1006475" y="49768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Book Antiqua" pitchFamily="18" charset="0"/>
              </a:rPr>
              <a:t>1</a:t>
            </a:r>
          </a:p>
        </p:txBody>
      </p:sp>
      <p:sp>
        <p:nvSpPr>
          <p:cNvPr id="608297" name="Text Box 41"/>
          <p:cNvSpPr txBox="1">
            <a:spLocks noChangeArrowheads="1"/>
          </p:cNvSpPr>
          <p:nvPr/>
        </p:nvSpPr>
        <p:spPr bwMode="auto">
          <a:xfrm>
            <a:off x="1844675" y="49768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608298" name="Text Box 42"/>
          <p:cNvSpPr txBox="1">
            <a:spLocks noChangeArrowheads="1"/>
          </p:cNvSpPr>
          <p:nvPr/>
        </p:nvSpPr>
        <p:spPr bwMode="auto">
          <a:xfrm>
            <a:off x="2667000" y="4953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Book Antiqua" pitchFamily="18" charset="0"/>
              </a:rPr>
              <a:t>3</a:t>
            </a:r>
            <a:endParaRPr lang="ru-RU" sz="2400" b="1">
              <a:solidFill>
                <a:srgbClr val="000000"/>
              </a:solidFill>
              <a:latin typeface="Wingdings 2" pitchFamily="18" charset="2"/>
            </a:endParaRPr>
          </a:p>
        </p:txBody>
      </p:sp>
      <p:sp>
        <p:nvSpPr>
          <p:cNvPr id="608299" name="Text Box 43"/>
          <p:cNvSpPr txBox="1">
            <a:spLocks noChangeArrowheads="1"/>
          </p:cNvSpPr>
          <p:nvPr/>
        </p:nvSpPr>
        <p:spPr bwMode="auto">
          <a:xfrm>
            <a:off x="5486400" y="4953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Book Antiqua" pitchFamily="18" charset="0"/>
              </a:rPr>
              <a:t>7</a:t>
            </a:r>
          </a:p>
        </p:txBody>
      </p:sp>
      <p:sp>
        <p:nvSpPr>
          <p:cNvPr id="608300" name="Text Box 44"/>
          <p:cNvSpPr txBox="1">
            <a:spLocks noChangeArrowheads="1"/>
          </p:cNvSpPr>
          <p:nvPr/>
        </p:nvSpPr>
        <p:spPr bwMode="auto">
          <a:xfrm>
            <a:off x="3276600" y="4953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Book Antiqua" pitchFamily="18" charset="0"/>
              </a:rPr>
              <a:t>4</a:t>
            </a:r>
          </a:p>
        </p:txBody>
      </p:sp>
      <p:sp>
        <p:nvSpPr>
          <p:cNvPr id="608301" name="Text Box 45"/>
          <p:cNvSpPr txBox="1">
            <a:spLocks noChangeArrowheads="1"/>
          </p:cNvSpPr>
          <p:nvPr/>
        </p:nvSpPr>
        <p:spPr bwMode="auto">
          <a:xfrm>
            <a:off x="4038600" y="4953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Book Antiqua" pitchFamily="18" charset="0"/>
              </a:rPr>
              <a:t>5</a:t>
            </a:r>
          </a:p>
        </p:txBody>
      </p:sp>
      <p:sp>
        <p:nvSpPr>
          <p:cNvPr id="608302" name="Text Box 46"/>
          <p:cNvSpPr txBox="1">
            <a:spLocks noChangeArrowheads="1"/>
          </p:cNvSpPr>
          <p:nvPr/>
        </p:nvSpPr>
        <p:spPr bwMode="auto">
          <a:xfrm>
            <a:off x="4724400" y="4953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Book Antiqua" pitchFamily="18" charset="0"/>
              </a:rPr>
              <a:t>6</a:t>
            </a:r>
          </a:p>
        </p:txBody>
      </p:sp>
      <p:sp>
        <p:nvSpPr>
          <p:cNvPr id="608304" name="Text Box 48"/>
          <p:cNvSpPr txBox="1">
            <a:spLocks noChangeArrowheads="1"/>
          </p:cNvSpPr>
          <p:nvPr/>
        </p:nvSpPr>
        <p:spPr bwMode="auto">
          <a:xfrm>
            <a:off x="6172200" y="4953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Book Antiqua" pitchFamily="18" charset="0"/>
              </a:rPr>
              <a:t>8</a:t>
            </a:r>
          </a:p>
        </p:txBody>
      </p:sp>
      <p:sp>
        <p:nvSpPr>
          <p:cNvPr id="608305" name="Text Box 49"/>
          <p:cNvSpPr txBox="1">
            <a:spLocks noChangeArrowheads="1"/>
          </p:cNvSpPr>
          <p:nvPr/>
        </p:nvSpPr>
        <p:spPr bwMode="auto">
          <a:xfrm>
            <a:off x="6934200" y="4953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Book Antiqua" pitchFamily="18" charset="0"/>
              </a:rPr>
              <a:t>9</a:t>
            </a:r>
          </a:p>
        </p:txBody>
      </p:sp>
      <p:sp>
        <p:nvSpPr>
          <p:cNvPr id="608308" name="Text Box 52"/>
          <p:cNvSpPr txBox="1">
            <a:spLocks noChangeArrowheads="1"/>
          </p:cNvSpPr>
          <p:nvPr/>
        </p:nvSpPr>
        <p:spPr bwMode="auto">
          <a:xfrm>
            <a:off x="7467600" y="2971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Book Antiqua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5790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608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608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608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608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608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608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608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608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608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608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608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608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608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" fill="hold"/>
                                        <p:tgtEl>
                                          <p:spTgt spid="608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" fill="hold"/>
                                        <p:tgtEl>
                                          <p:spTgt spid="608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" fill="hold"/>
                                        <p:tgtEl>
                                          <p:spTgt spid="608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" fill="hold"/>
                                        <p:tgtEl>
                                          <p:spTgt spid="608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" fill="hold"/>
                                        <p:tgtEl>
                                          <p:spTgt spid="608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" fill="hold"/>
                                        <p:tgtEl>
                                          <p:spTgt spid="608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" fill="hold"/>
                                        <p:tgtEl>
                                          <p:spTgt spid="608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84" grpId="0" build="p" autoUpdateAnimBg="0"/>
      <p:bldP spid="608296" grpId="0" build="p" autoUpdateAnimBg="0"/>
      <p:bldP spid="608297" grpId="0" build="p" autoUpdateAnimBg="0"/>
      <p:bldP spid="608298" grpId="0" build="p" autoUpdateAnimBg="0"/>
      <p:bldP spid="608299" grpId="0" build="p" autoUpdateAnimBg="0"/>
      <p:bldP spid="608300" grpId="0" build="p" autoUpdateAnimBg="0"/>
      <p:bldP spid="608301" grpId="0" build="p" autoUpdateAnimBg="0"/>
      <p:bldP spid="608302" grpId="0" build="p" autoUpdateAnimBg="0"/>
      <p:bldP spid="608304" grpId="0" build="p" autoUpdateAnimBg="0"/>
      <p:bldP spid="60830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2916238" y="1052513"/>
            <a:ext cx="5976937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Поставь нужный знак</a:t>
            </a:r>
          </a:p>
        </p:txBody>
      </p:sp>
      <p:sp>
        <p:nvSpPr>
          <p:cNvPr id="19463" name="WordArt 7" descr="Белый мрамор"/>
          <p:cNvSpPr>
            <a:spLocks noChangeArrowheads="1" noChangeShapeType="1" noTextEdit="1"/>
          </p:cNvSpPr>
          <p:nvPr/>
        </p:nvSpPr>
        <p:spPr bwMode="auto">
          <a:xfrm>
            <a:off x="900113" y="3141663"/>
            <a:ext cx="6842125" cy="2663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ru-RU" sz="24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5...6            9...8            3...4</a:t>
            </a:r>
          </a:p>
          <a:p>
            <a:r>
              <a:rPr lang="ru-RU" sz="24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5...4            7...9            2...5</a:t>
            </a:r>
          </a:p>
          <a:p>
            <a:r>
              <a:rPr lang="ru-RU" sz="24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6...4            3...2            4...1</a:t>
            </a:r>
          </a:p>
          <a:p>
            <a:r>
              <a:rPr lang="ru-RU" sz="24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4...7            8...4            9...3</a:t>
            </a:r>
          </a:p>
        </p:txBody>
      </p:sp>
      <p:sp>
        <p:nvSpPr>
          <p:cNvPr id="19466" name="WordArt 10"/>
          <p:cNvSpPr>
            <a:spLocks noChangeArrowheads="1" noChangeShapeType="1" noTextEdit="1"/>
          </p:cNvSpPr>
          <p:nvPr/>
        </p:nvSpPr>
        <p:spPr bwMode="auto">
          <a:xfrm>
            <a:off x="1331913" y="3141663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&lt;</a:t>
            </a:r>
          </a:p>
        </p:txBody>
      </p:sp>
      <p:sp>
        <p:nvSpPr>
          <p:cNvPr id="19467" name="WordArt 11"/>
          <p:cNvSpPr>
            <a:spLocks noChangeArrowheads="1" noChangeShapeType="1" noTextEdit="1"/>
          </p:cNvSpPr>
          <p:nvPr/>
        </p:nvSpPr>
        <p:spPr bwMode="auto">
          <a:xfrm>
            <a:off x="1331913" y="38608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&gt;</a:t>
            </a:r>
          </a:p>
        </p:txBody>
      </p:sp>
      <p:sp>
        <p:nvSpPr>
          <p:cNvPr id="19468" name="WordArt 12"/>
          <p:cNvSpPr>
            <a:spLocks noChangeArrowheads="1" noChangeShapeType="1" noTextEdit="1"/>
          </p:cNvSpPr>
          <p:nvPr/>
        </p:nvSpPr>
        <p:spPr bwMode="auto">
          <a:xfrm>
            <a:off x="1403350" y="4581525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&gt;</a:t>
            </a:r>
          </a:p>
        </p:txBody>
      </p:sp>
      <p:sp>
        <p:nvSpPr>
          <p:cNvPr id="19469" name="WordArt 13"/>
          <p:cNvSpPr>
            <a:spLocks noChangeArrowheads="1" noChangeShapeType="1" noTextEdit="1"/>
          </p:cNvSpPr>
          <p:nvPr/>
        </p:nvSpPr>
        <p:spPr bwMode="auto">
          <a:xfrm>
            <a:off x="1331913" y="5300663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&lt;</a:t>
            </a:r>
          </a:p>
        </p:txBody>
      </p:sp>
      <p:sp>
        <p:nvSpPr>
          <p:cNvPr id="19471" name="WordArt 15"/>
          <p:cNvSpPr>
            <a:spLocks noChangeArrowheads="1" noChangeShapeType="1" noTextEdit="1"/>
          </p:cNvSpPr>
          <p:nvPr/>
        </p:nvSpPr>
        <p:spPr bwMode="auto">
          <a:xfrm>
            <a:off x="4211638" y="3141663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&gt;</a:t>
            </a:r>
          </a:p>
        </p:txBody>
      </p:sp>
      <p:sp>
        <p:nvSpPr>
          <p:cNvPr id="19472" name="WordArt 16"/>
          <p:cNvSpPr>
            <a:spLocks noChangeArrowheads="1" noChangeShapeType="1" noTextEdit="1"/>
          </p:cNvSpPr>
          <p:nvPr/>
        </p:nvSpPr>
        <p:spPr bwMode="auto">
          <a:xfrm>
            <a:off x="4211638" y="38608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&lt;</a:t>
            </a:r>
          </a:p>
        </p:txBody>
      </p:sp>
      <p:sp>
        <p:nvSpPr>
          <p:cNvPr id="19474" name="WordArt 18"/>
          <p:cNvSpPr>
            <a:spLocks noChangeArrowheads="1" noChangeShapeType="1" noTextEdit="1"/>
          </p:cNvSpPr>
          <p:nvPr/>
        </p:nvSpPr>
        <p:spPr bwMode="auto">
          <a:xfrm>
            <a:off x="4284663" y="4581525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&gt;</a:t>
            </a:r>
          </a:p>
        </p:txBody>
      </p:sp>
      <p:sp>
        <p:nvSpPr>
          <p:cNvPr id="19475" name="WordArt 19"/>
          <p:cNvSpPr>
            <a:spLocks noChangeArrowheads="1" noChangeShapeType="1" noTextEdit="1"/>
          </p:cNvSpPr>
          <p:nvPr/>
        </p:nvSpPr>
        <p:spPr bwMode="auto">
          <a:xfrm>
            <a:off x="4284663" y="5300663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&gt;</a:t>
            </a:r>
          </a:p>
        </p:txBody>
      </p:sp>
      <p:sp>
        <p:nvSpPr>
          <p:cNvPr id="19476" name="WordArt 20"/>
          <p:cNvSpPr>
            <a:spLocks noChangeArrowheads="1" noChangeShapeType="1" noTextEdit="1"/>
          </p:cNvSpPr>
          <p:nvPr/>
        </p:nvSpPr>
        <p:spPr bwMode="auto">
          <a:xfrm>
            <a:off x="7092950" y="3068638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&lt;</a:t>
            </a:r>
          </a:p>
        </p:txBody>
      </p:sp>
      <p:sp>
        <p:nvSpPr>
          <p:cNvPr id="19477" name="WordArt 21"/>
          <p:cNvSpPr>
            <a:spLocks noChangeArrowheads="1" noChangeShapeType="1" noTextEdit="1"/>
          </p:cNvSpPr>
          <p:nvPr/>
        </p:nvSpPr>
        <p:spPr bwMode="auto">
          <a:xfrm>
            <a:off x="7092950" y="38608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&lt;</a:t>
            </a:r>
          </a:p>
        </p:txBody>
      </p:sp>
      <p:sp>
        <p:nvSpPr>
          <p:cNvPr id="19478" name="WordArt 22"/>
          <p:cNvSpPr>
            <a:spLocks noChangeArrowheads="1" noChangeShapeType="1" noTextEdit="1"/>
          </p:cNvSpPr>
          <p:nvPr/>
        </p:nvSpPr>
        <p:spPr bwMode="auto">
          <a:xfrm>
            <a:off x="7164388" y="4581525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&gt;</a:t>
            </a:r>
          </a:p>
        </p:txBody>
      </p:sp>
      <p:sp>
        <p:nvSpPr>
          <p:cNvPr id="19479" name="WordArt 23"/>
          <p:cNvSpPr>
            <a:spLocks noChangeArrowheads="1" noChangeShapeType="1" noTextEdit="1"/>
          </p:cNvSpPr>
          <p:nvPr/>
        </p:nvSpPr>
        <p:spPr bwMode="auto">
          <a:xfrm>
            <a:off x="7164388" y="5300663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&gt;</a:t>
            </a:r>
          </a:p>
        </p:txBody>
      </p:sp>
      <p:pic>
        <p:nvPicPr>
          <p:cNvPr id="19480" name="Picture 24" descr="сорока"/>
          <p:cNvPicPr>
            <a:picLocks noChangeAspect="1" noChangeArrowheads="1"/>
          </p:cNvPicPr>
          <p:nvPr/>
        </p:nvPicPr>
        <p:blipFill>
          <a:blip r:embed="rId3"/>
          <a:srcRect l="40943" t="-1088" r="12067" b="61406"/>
          <a:stretch>
            <a:fillRect/>
          </a:stretch>
        </p:blipFill>
        <p:spPr bwMode="auto">
          <a:xfrm>
            <a:off x="428596" y="642918"/>
            <a:ext cx="2041472" cy="1785950"/>
          </a:xfrm>
          <a:prstGeom prst="ellipse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0671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3" grpId="0" animBg="1"/>
      <p:bldP spid="19466" grpId="0" animBg="1"/>
      <p:bldP spid="19467" grpId="0" animBg="1"/>
      <p:bldP spid="19468" grpId="0" animBg="1"/>
      <p:bldP spid="19469" grpId="0" animBg="1"/>
      <p:bldP spid="19471" grpId="0" animBg="1"/>
      <p:bldP spid="19472" grpId="0" animBg="1"/>
      <p:bldP spid="19474" grpId="0" animBg="1"/>
      <p:bldP spid="19475" grpId="0" animBg="1"/>
      <p:bldP spid="19476" grpId="0" animBg="1"/>
      <p:bldP spid="19477" grpId="0" animBg="1"/>
      <p:bldP spid="19478" grpId="0" animBg="1"/>
      <p:bldP spid="194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896" y="3501008"/>
            <a:ext cx="2520950" cy="2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870067"/>
            <a:ext cx="245268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6096" y="620688"/>
            <a:ext cx="2209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2201729"/>
            <a:ext cx="2409825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8463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</TotalTime>
  <Words>77</Words>
  <Application>Microsoft Office PowerPoint</Application>
  <PresentationFormat>Экран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Башкатова</dc:creator>
  <cp:lastModifiedBy>Башкатова</cp:lastModifiedBy>
  <cp:revision>2</cp:revision>
  <dcterms:created xsi:type="dcterms:W3CDTF">2012-12-17T11:49:20Z</dcterms:created>
  <dcterms:modified xsi:type="dcterms:W3CDTF">2012-12-17T12:09:19Z</dcterms:modified>
</cp:coreProperties>
</file>