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1643050"/>
            <a:ext cx="5500726" cy="125571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Пути познания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643314"/>
            <a:ext cx="3429024" cy="9286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путь подражания 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786050" y="5286388"/>
            <a:ext cx="3429024" cy="9286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indent="0" algn="ctr">
              <a:spcBef>
                <a:spcPct val="20000"/>
              </a:spcBef>
              <a:buFont typeface="Arial" pitchFamily="34" charset="0"/>
              <a:buNone/>
            </a:pPr>
            <a:r>
              <a:rPr lang="ru-RU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endParaRPr lang="ru-RU" sz="6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143504" y="3714752"/>
            <a:ext cx="3429024" cy="9286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R="0" lvl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путь опыта </a:t>
            </a: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4282" y="285729"/>
            <a:ext cx="8715436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Оформление классной доски в начале урока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500298" y="3000372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357686" y="3429000"/>
            <a:ext cx="357190" cy="1571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357950" y="3071810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1643050"/>
            <a:ext cx="5500726" cy="125571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Пути познания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643314"/>
            <a:ext cx="3429024" cy="9286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Путь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подражания 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786050" y="5286388"/>
            <a:ext cx="3429024" cy="9286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algn="ctr">
              <a:spcBef>
                <a:spcPct val="20000"/>
              </a:spcBef>
            </a:pP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Путь размышления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143504" y="3714752"/>
            <a:ext cx="3429024" cy="9286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R="0" lvl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Путь 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опыта </a:t>
            </a: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4282" y="285729"/>
            <a:ext cx="8715436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Оформление классной доски в конце урока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500298" y="3000372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357686" y="3429000"/>
            <a:ext cx="357190" cy="1571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357950" y="3071810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27</Words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Пути познания</vt:lpstr>
      <vt:lpstr>Пути познания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Пути познания</dc:title>
  <cp:lastModifiedBy>123</cp:lastModifiedBy>
  <cp:revision>4</cp:revision>
  <dcterms:modified xsi:type="dcterms:W3CDTF">2012-12-21T09:09:45Z</dcterms:modified>
</cp:coreProperties>
</file>