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Классики русской литературы </a:t>
            </a:r>
            <a:r>
              <a:rPr lang="en-US" dirty="0" smtClean="0"/>
              <a:t>XX</a:t>
            </a:r>
            <a:r>
              <a:rPr lang="ru-RU" dirty="0" smtClean="0"/>
              <a:t> 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И.А.Бунин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9634" name="Picture 2" descr="http://bunin.niv.ru/images/bunin/bunin_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12776"/>
            <a:ext cx="3168352" cy="4624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В.Я.Брюсов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5778" name="Picture 2" descr="http://er3ed.qrz.ru/bryusov/bryusov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4141013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А.И.Куприн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4754" name="Picture 2" descr="http://kraevedenie.net/wp-content/uploads/2010/05/kupri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1484784"/>
            <a:ext cx="3744416" cy="4671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Н.С.Гумилев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3730" name="Picture 2" descr="http://publiclibrary.ru/readers/kzd/images-kzd/2011-04-Gumil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3879613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А.И.Солженицын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7826" name="Picture 2" descr="http://img.beta.rian.ru/images/15009/44/1500944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2776"/>
            <a:ext cx="3267075" cy="487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М.А.Булгаков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6802" name="Picture 2" descr="http://briefly.ru/img/authors/bulga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3344191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В.В.Маяковский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9874" name="Picture 2" descr="http://mayakovsky.velchel.ru/img/gallery/g_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824" y="1556792"/>
            <a:ext cx="2880320" cy="4666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А.П.Платонов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8850" name="Picture 2" descr="http://nkozlov.ru/upload/images/1102/11020612215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1484784"/>
            <a:ext cx="3600400" cy="471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http://go.mail.ru/search_images?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pravmir.ru/uploads/ahmat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00808"/>
            <a:ext cx="3600400" cy="4320482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А.А.Ахматова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://biographera.net/biographies/esenin/esenin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93982" y="1700808"/>
            <a:ext cx="3030784" cy="423443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С.А.Есенин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hrono.ru/img/pisateli/pastrnak19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844824"/>
            <a:ext cx="3332530" cy="4272475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Б.Л.Пастернак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М.А.Шолохов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8610" name="Picture 2" descr="http://lib.aldebaran.ru/images/authors/sholohov_mih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00808"/>
            <a:ext cx="3096344" cy="4285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http://er3ed.qrz.ru/blok/blok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1605472"/>
            <a:ext cx="3888432" cy="42718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А.А.Блок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А.М.Горький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2706" name="Picture 2" descr="http://univertv.ru/files/news/news_65/gorkij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556792"/>
            <a:ext cx="6120680" cy="4590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М.И.Цветаева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682" name="Picture 2" descr="http://upload.wikimedia.org/wikipedia/ru/thumb/b/b4/%D0%9C%D0%B0%D1%80%D0%B8%D0%BD%D0%B0_%D0%A6%D0%B2%D0%B5%D1%82%D0%B0%D0%B5%D0%B2%D0%B0.jpg/200px-%D0%9C%D0%B0%D1%80%D0%B8%D0%BD%D0%B0_%D0%A6%D0%B2%D0%B5%D1%82%D0%B0%D0%B5%D0%B2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2776"/>
            <a:ext cx="3222052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О.Э.Мандельштам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0658" name="Picture 2" descr="http://www.nabokovversesandversions.ac.nz/wp-content/uploads/2009/04/mandelsht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2776"/>
            <a:ext cx="329828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</TotalTime>
  <Words>26</Words>
  <Application>Microsoft Office PowerPoint</Application>
  <PresentationFormat>Экран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Классики русской литературы XX века</vt:lpstr>
      <vt:lpstr>А.А.Ахматова</vt:lpstr>
      <vt:lpstr>С.А.Есенин</vt:lpstr>
      <vt:lpstr>Б.Л.Пастернак</vt:lpstr>
      <vt:lpstr>М.А.Шолохов</vt:lpstr>
      <vt:lpstr>А.А.Блок</vt:lpstr>
      <vt:lpstr>А.М.Горький</vt:lpstr>
      <vt:lpstr>М.И.Цветаева</vt:lpstr>
      <vt:lpstr>О.Э.Мандельштам</vt:lpstr>
      <vt:lpstr>И.А.Бунин</vt:lpstr>
      <vt:lpstr>В.Я.Брюсов</vt:lpstr>
      <vt:lpstr>А.И.Куприн</vt:lpstr>
      <vt:lpstr>Н.С.Гумилев</vt:lpstr>
      <vt:lpstr>А.И.Солженицын</vt:lpstr>
      <vt:lpstr>М.А.Булгаков</vt:lpstr>
      <vt:lpstr>В.В.Маяковский</vt:lpstr>
      <vt:lpstr>А.П.Платонов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Классики русской литературы XX века</dc:title>
  <dc:creator>Кириченко</dc:creator>
  <cp:lastModifiedBy>Tata</cp:lastModifiedBy>
  <cp:revision>43</cp:revision>
  <dcterms:created xsi:type="dcterms:W3CDTF">2012-11-27T06:45:21Z</dcterms:created>
  <dcterms:modified xsi:type="dcterms:W3CDTF">2013-02-28T19:16:02Z</dcterms:modified>
</cp:coreProperties>
</file>