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57" r:id="rId4"/>
    <p:sldId id="261" r:id="rId5"/>
    <p:sldId id="268" r:id="rId6"/>
    <p:sldId id="269" r:id="rId7"/>
    <p:sldId id="263" r:id="rId8"/>
    <p:sldId id="264" r:id="rId9"/>
    <p:sldId id="267" r:id="rId10"/>
    <p:sldId id="272" r:id="rId11"/>
    <p:sldId id="266" r:id="rId12"/>
    <p:sldId id="270" r:id="rId13"/>
    <p:sldId id="275" r:id="rId14"/>
    <p:sldId id="260" r:id="rId15"/>
    <p:sldId id="271" r:id="rId16"/>
    <p:sldId id="259" r:id="rId17"/>
    <p:sldId id="265" r:id="rId18"/>
    <p:sldId id="258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6DBA-62EC-47A3-A3FC-20C120CB47E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0B01-69DC-4D83-AA09-8BD28E4C1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97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indent="0"/>
            <a:r>
              <a:rPr lang="ru-RU" sz="1200" dirty="0" smtClean="0"/>
              <a:t>27 января День снятия блокады города Ленинграда (1944 г.)</a:t>
            </a:r>
          </a:p>
          <a:p>
            <a:pPr indent="0"/>
            <a:r>
              <a:rPr lang="ru-RU" sz="1200" dirty="0" smtClean="0"/>
              <a:t>2 февраля День разгрома советскими войсками немецко-фашистских войск в Сталинградской битве (1943 г.)</a:t>
            </a:r>
          </a:p>
          <a:p>
            <a:pPr indent="0"/>
            <a:r>
              <a:rPr lang="ru-RU" sz="1200" dirty="0" smtClean="0"/>
              <a:t>23 февраля День победы Красной Армии над кайзеровскими войсками Германии (1918 г.) - День защитников Отечества</a:t>
            </a:r>
          </a:p>
          <a:p>
            <a:pPr indent="0"/>
            <a:r>
              <a:rPr lang="ru-RU" sz="1200" dirty="0" smtClean="0"/>
              <a:t>18 апреля День победы русских воинов князя Александра Невского над немецкими рыцарями на Чудском озере (Ледовое побоище, 1242 г.)</a:t>
            </a:r>
          </a:p>
          <a:p>
            <a:pPr indent="0"/>
            <a:r>
              <a:rPr lang="ru-RU" sz="1200" dirty="0" smtClean="0"/>
              <a:t>9 мая День Победы советского народа в Великой Отечественной войне 1941 - 1945 годов (1945 г.)</a:t>
            </a:r>
          </a:p>
          <a:p>
            <a:pPr indent="0"/>
            <a:r>
              <a:rPr lang="ru-RU" sz="1200" dirty="0" smtClean="0"/>
              <a:t>22 июня День начала Великой Отечественной войны (1941 г.)</a:t>
            </a:r>
          </a:p>
          <a:p>
            <a:pPr indent="0"/>
            <a:r>
              <a:rPr lang="ru-RU" sz="1200" dirty="0" smtClean="0"/>
              <a:t>10 июля День победы русской армии под командованием Петра I над шведами в Полтавском сражении (1709 г.)</a:t>
            </a:r>
          </a:p>
          <a:p>
            <a:pPr indent="0"/>
            <a:r>
              <a:rPr lang="ru-RU" sz="1200" dirty="0" smtClean="0"/>
              <a:t>9 августа День первой в Российской истории морской победы русского флота под командованием Петра I над шведами у мыса Гангут (1714 г.)</a:t>
            </a:r>
          </a:p>
          <a:p>
            <a:pPr indent="0"/>
            <a:r>
              <a:rPr lang="ru-RU" sz="1200" dirty="0" smtClean="0"/>
              <a:t>23 августа День разгрома советскими войсками немецко-фашистских войск в Курской битве (1943 г.)</a:t>
            </a:r>
          </a:p>
          <a:p>
            <a:pPr indent="0"/>
            <a:r>
              <a:rPr lang="ru-RU" sz="1200" dirty="0" smtClean="0"/>
              <a:t>8 сентября День Бородинского сражения русской армии под командованием М.И. Кутузова с французской армией (1812 г.)</a:t>
            </a:r>
          </a:p>
          <a:p>
            <a:pPr indent="0"/>
            <a:r>
              <a:rPr lang="ru-RU" sz="1200" dirty="0" smtClean="0"/>
              <a:t>11 сентября День победы русской эскадры под командованием Ф.Ф. Ушакова над турецкой эскадрой у мыса </a:t>
            </a:r>
            <a:r>
              <a:rPr lang="ru-RU" sz="1200" dirty="0" err="1" smtClean="0"/>
              <a:t>Тендра</a:t>
            </a:r>
            <a:r>
              <a:rPr lang="ru-RU" sz="1200" dirty="0" smtClean="0"/>
              <a:t> (1790 г.)</a:t>
            </a:r>
          </a:p>
          <a:p>
            <a:pPr indent="0"/>
            <a:r>
              <a:rPr lang="ru-RU" sz="1200" dirty="0" smtClean="0"/>
              <a:t>21 сентября День победы русских полков во главе с великим князем Дмитрием Донским над монголо-татарскими войсками в Куликовской битве (1380 г.)</a:t>
            </a:r>
          </a:p>
          <a:p>
            <a:pPr indent="0"/>
            <a:r>
              <a:rPr lang="ru-RU" sz="1200" dirty="0" smtClean="0"/>
              <a:t>7 ноября День освобождения Москвы силами народного ополчения под руководством Кузьмы Минина и Дмитрия Пожарского от польских интервентов (1612 г.)</a:t>
            </a:r>
          </a:p>
          <a:p>
            <a:pPr indent="0"/>
            <a:r>
              <a:rPr lang="ru-RU" sz="1200" dirty="0" smtClean="0"/>
              <a:t>1 декабря День победы русской эскадры под командованием П.С. Нахимова над турецкой эскадрой у мыса Синоп (1853 г.)</a:t>
            </a:r>
          </a:p>
          <a:p>
            <a:pPr indent="0"/>
            <a:r>
              <a:rPr lang="ru-RU" sz="1200" dirty="0" smtClean="0"/>
              <a:t>5 декабря День начала контрнаступления советских войск против немецко-фашистских войск в битве под Москвой (1941 г.)</a:t>
            </a:r>
          </a:p>
          <a:p>
            <a:pPr indent="0"/>
            <a:r>
              <a:rPr lang="ru-RU" sz="1200" dirty="0" smtClean="0"/>
              <a:t>24 декабря День взятия турецкой крепости Измаил русскими войсками под командованием А.В. Суворова (1790 г.)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</a:t>
            </a:r>
            <a:r>
              <a:rPr lang="de-DE" dirty="0" smtClean="0"/>
              <a:t>http://www.youtube.com/watch?v=_UHd7reDUA8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0B01-69DC-4D83-AA09-8BD28E4C1D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75D1F2-905D-4781-9287-3E07B0DED959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C0427A-56FC-4966-B233-BE060E72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28662" y="3286124"/>
            <a:ext cx="3148612" cy="22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Дни воинской славы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429000"/>
            <a:ext cx="4136504" cy="1728192"/>
          </a:xfrm>
        </p:spPr>
        <p:txBody>
          <a:bodyPr/>
          <a:lstStyle/>
          <a:p>
            <a:pPr algn="r"/>
            <a:r>
              <a:rPr lang="ru-RU" dirty="0" smtClean="0"/>
              <a:t>Подготовил</a:t>
            </a:r>
            <a:r>
              <a:rPr lang="en-US" dirty="0" smtClean="0"/>
              <a:t>:</a:t>
            </a:r>
            <a:r>
              <a:rPr lang="ru-RU" dirty="0" smtClean="0"/>
              <a:t>  студент группы 1П </a:t>
            </a:r>
            <a:r>
              <a:rPr lang="ru-RU" dirty="0"/>
              <a:t>С</a:t>
            </a:r>
            <a:r>
              <a:rPr lang="ru-RU" dirty="0" smtClean="0"/>
              <a:t>тепаненко </a:t>
            </a:r>
            <a:r>
              <a:rPr lang="ru-RU" dirty="0"/>
              <a:t>О</a:t>
            </a:r>
            <a:r>
              <a:rPr lang="ru-RU" dirty="0" smtClean="0"/>
              <a:t>лег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501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24 </a:t>
            </a:r>
            <a:r>
              <a:rPr lang="ru-RU" sz="1200" dirty="0" smtClean="0"/>
              <a:t>декабря - День </a:t>
            </a:r>
            <a:r>
              <a:rPr lang="ru-RU" sz="1200" dirty="0"/>
              <a:t>взятия турецкой крепости Измаил русскими войсками под командованием А.В. Суворова (1790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715172" cy="52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3116"/>
            <a:ext cx="2524222" cy="36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143116"/>
            <a:ext cx="5238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354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48" y="2708920"/>
            <a:ext cx="6400800" cy="1125488"/>
          </a:xfrm>
        </p:spPr>
        <p:txBody>
          <a:bodyPr>
            <a:noAutofit/>
          </a:bodyPr>
          <a:lstStyle/>
          <a:p>
            <a:r>
              <a:rPr lang="ru-RU" sz="1200" dirty="0"/>
              <a:t>7</a:t>
            </a:r>
            <a:r>
              <a:rPr lang="ru-RU" sz="1200" dirty="0" smtClean="0"/>
              <a:t> сентября - День </a:t>
            </a:r>
            <a:r>
              <a:rPr lang="ru-RU" sz="1200" dirty="0"/>
              <a:t>Бородинского сражения русской армии под командованием М.И. Кутузова с французской армией (1812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085509" cy="517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980728"/>
            <a:ext cx="76200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77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40" y="1700808"/>
            <a:ext cx="6400800" cy="685800"/>
          </a:xfrm>
        </p:spPr>
        <p:txBody>
          <a:bodyPr>
            <a:noAutofit/>
          </a:bodyPr>
          <a:lstStyle/>
          <a:p>
            <a:r>
              <a:rPr lang="ru-RU" sz="1200" dirty="0" smtClean="0"/>
              <a:t>18 Ноября - </a:t>
            </a:r>
            <a:r>
              <a:rPr lang="ru-RU" sz="1200" dirty="0"/>
              <a:t>День победы русской эскадры под командованием П.С. Нахимова над турецкой эскадрой у мыса Синоп (1853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05" y="692696"/>
            <a:ext cx="7484336" cy="55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86577" y="2492896"/>
            <a:ext cx="1922726" cy="230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3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00108"/>
            <a:ext cx="6400800" cy="121444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Дни воинской славы советского периода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 ноября — День проведения военного парада на Красной площади в городе Москве в ознаменование двадцать четвертой годовщины Великой Октябрьской социалистической революции (1941 год);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23 </a:t>
            </a:r>
            <a:r>
              <a:rPr lang="ru-RU" sz="1200" dirty="0" smtClean="0"/>
              <a:t>февраля - День </a:t>
            </a:r>
            <a:r>
              <a:rPr lang="ru-RU" sz="1200" dirty="0"/>
              <a:t>победы Красной Армии над </a:t>
            </a:r>
            <a:r>
              <a:rPr lang="ru-RU" sz="1200" dirty="0" smtClean="0"/>
              <a:t>кайзеровскими </a:t>
            </a:r>
            <a:r>
              <a:rPr lang="ru-RU" sz="1200" dirty="0"/>
              <a:t>войсками Германии (1918 г.) - День защитников Отечества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1"/>
            <a:ext cx="47625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814" y="1892417"/>
            <a:ext cx="4729708" cy="341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9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5 декабря </a:t>
            </a:r>
            <a:r>
              <a:rPr lang="ru-RU" sz="1200" dirty="0" smtClean="0"/>
              <a:t>- День </a:t>
            </a:r>
            <a:r>
              <a:rPr lang="ru-RU" sz="1200" dirty="0"/>
              <a:t>начала контрнаступления советских войск против немецко-фашистских войск в битве под Москвой (1941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60483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785926"/>
            <a:ext cx="3570942" cy="39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5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2 </a:t>
            </a:r>
            <a:r>
              <a:rPr lang="ru-RU" sz="1200" dirty="0" smtClean="0"/>
              <a:t>февраля - День </a:t>
            </a:r>
            <a:r>
              <a:rPr lang="ru-RU" sz="1200" dirty="0"/>
              <a:t>разгрома советскими войсками немецко-фашистских войск в Сталинградской битве (1943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682208" cy="37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7041"/>
            <a:ext cx="5107285" cy="348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943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23 августа </a:t>
            </a:r>
            <a:r>
              <a:rPr lang="ru-RU" sz="1200" dirty="0" smtClean="0"/>
              <a:t>- День </a:t>
            </a:r>
            <a:r>
              <a:rPr lang="ru-RU" sz="1200" dirty="0"/>
              <a:t>разгрома советскими войсками немецко-фашистских войск в Курской битве (1943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337" y="1772816"/>
            <a:ext cx="42862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86264" cy="399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761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Autofit/>
          </a:bodyPr>
          <a:lstStyle/>
          <a:p>
            <a:r>
              <a:rPr lang="ru-RU" sz="1400" dirty="0"/>
              <a:t>27 </a:t>
            </a:r>
            <a:r>
              <a:rPr lang="ru-RU" sz="1400" dirty="0" smtClean="0"/>
              <a:t>января - День </a:t>
            </a:r>
            <a:r>
              <a:rPr lang="ru-RU" sz="1400" dirty="0"/>
              <a:t>снятия блокады города Ленинграда (1944 г.)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269" y="1931131"/>
            <a:ext cx="5100996" cy="350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836" y="1960268"/>
            <a:ext cx="6941861" cy="347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36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9 </a:t>
            </a:r>
            <a:r>
              <a:rPr lang="ru-RU" sz="1200" dirty="0" smtClean="0"/>
              <a:t>мая</a:t>
            </a:r>
            <a:r>
              <a:rPr lang="ru-RU" sz="1200" dirty="0"/>
              <a:t> </a:t>
            </a:r>
            <a:r>
              <a:rPr lang="ru-RU" sz="1200" dirty="0" smtClean="0"/>
              <a:t>- День </a:t>
            </a:r>
            <a:r>
              <a:rPr lang="ru-RU" sz="1200" dirty="0"/>
              <a:t>Победы советского народа в Великой Отечественной войне 1941 - 1945 годов (1945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6850"/>
            <a:ext cx="6043389" cy="397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07827"/>
            <a:ext cx="42862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643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00108"/>
            <a:ext cx="64008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Приказ о днях воинской славы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Возрождая одну из лучших российских традиций</a:t>
            </a:r>
            <a:r>
              <a:rPr lang="en-US" sz="2800" dirty="0" smtClean="0"/>
              <a:t>, </a:t>
            </a:r>
            <a:r>
              <a:rPr lang="ru-RU" sz="2800" dirty="0" smtClean="0"/>
              <a:t>13 марта 1995 г. был принял Федеральный закон </a:t>
            </a:r>
            <a:r>
              <a:rPr lang="en-US" sz="2800" dirty="0" smtClean="0"/>
              <a:t>“</a:t>
            </a:r>
            <a:r>
              <a:rPr lang="ru-RU" sz="2800" dirty="0" smtClean="0"/>
              <a:t>О днях воинской славы (победных днях) России</a:t>
            </a:r>
            <a:r>
              <a:rPr lang="en-US" sz="2800" dirty="0" smtClean="0"/>
              <a:t>”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6400800" cy="10001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Дни воинской славы</a:t>
            </a:r>
            <a:br>
              <a:rPr lang="ru-RU" sz="2800" dirty="0" smtClean="0"/>
            </a:br>
            <a:r>
              <a:rPr lang="ru-RU" sz="2800" dirty="0" smtClean="0"/>
              <a:t>дооктябрьский период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2470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285992"/>
            <a:ext cx="6400800" cy="1766910"/>
          </a:xfrm>
        </p:spPr>
        <p:txBody>
          <a:bodyPr>
            <a:noAutofit/>
          </a:bodyPr>
          <a:lstStyle/>
          <a:p>
            <a:r>
              <a:rPr lang="ru-RU" sz="2000" dirty="0" smtClean="0"/>
              <a:t>5 апреля - День </a:t>
            </a:r>
            <a:r>
              <a:rPr lang="ru-RU" sz="2000" dirty="0"/>
              <a:t>победы русских воинов князя Александра Невского над немецкими рыцарями на Чудском озере (Ледовое побоище, 1242 </a:t>
            </a:r>
            <a:r>
              <a:rPr lang="ru-RU" sz="2000" dirty="0" smtClean="0"/>
              <a:t>г.)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437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547" y="1412776"/>
            <a:ext cx="5809839" cy="363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602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8" y="2566095"/>
            <a:ext cx="6400800" cy="1288504"/>
          </a:xfrm>
        </p:spPr>
        <p:txBody>
          <a:bodyPr>
            <a:noAutofit/>
          </a:bodyPr>
          <a:lstStyle/>
          <a:p>
            <a:r>
              <a:rPr lang="ru-RU" sz="1200" dirty="0" smtClean="0"/>
              <a:t>8 сентября - День </a:t>
            </a:r>
            <a:r>
              <a:rPr lang="ru-RU" sz="1200" dirty="0"/>
              <a:t>победы русских полков во главе с великим князем Дмитрием Донским над монголо-татарскими войсками в Куликовской битве (1380 г.)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481" y="1268760"/>
            <a:ext cx="7620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71" y="908720"/>
            <a:ext cx="8001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438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935" y="980728"/>
            <a:ext cx="6413211" cy="1338282"/>
          </a:xfrm>
        </p:spPr>
        <p:txBody>
          <a:bodyPr>
            <a:noAutofit/>
          </a:bodyPr>
          <a:lstStyle/>
          <a:p>
            <a:r>
              <a:rPr lang="ru-RU" sz="1200" dirty="0"/>
              <a:t>4</a:t>
            </a:r>
            <a:r>
              <a:rPr lang="ru-RU" sz="1200" dirty="0" smtClean="0"/>
              <a:t> ноября - День </a:t>
            </a:r>
            <a:r>
              <a:rPr lang="ru-RU" sz="1200" dirty="0"/>
              <a:t>освобождения Москвы силами народного ополчения под руководством Кузьмы Минина и Дмитрия Пожарского от польских </a:t>
            </a:r>
            <a:r>
              <a:rPr lang="ru-RU" sz="1200" dirty="0" smtClean="0"/>
              <a:t>интервентов (1612 г.) — День народного единства (с 2005 г.)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695" y="1920484"/>
            <a:ext cx="2670101" cy="427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19367" y="1920484"/>
            <a:ext cx="5418334" cy="38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22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963" y="2564904"/>
            <a:ext cx="6400800" cy="1144488"/>
          </a:xfrm>
        </p:spPr>
        <p:txBody>
          <a:bodyPr>
            <a:noAutofit/>
          </a:bodyPr>
          <a:lstStyle/>
          <a:p>
            <a:r>
              <a:rPr lang="ru-RU" sz="1200" dirty="0" smtClean="0"/>
              <a:t>27 июля - День </a:t>
            </a:r>
            <a:r>
              <a:rPr lang="ru-RU" sz="1200" dirty="0"/>
              <a:t>победы русской армии под командованием Петра I над шведами в Полтавском сражении (1709 г.)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186" y="980728"/>
            <a:ext cx="6229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22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27 Июля - День </a:t>
            </a:r>
            <a:r>
              <a:rPr lang="ru-RU" sz="1200" dirty="0"/>
              <a:t>первой в Российской истории морской победы русского флота под командованием Петра I над шведами у мыса Гангут </a:t>
            </a:r>
            <a:r>
              <a:rPr lang="ru-RU" sz="1200" dirty="0" smtClean="0"/>
              <a:t>(Балтийское море)(</a:t>
            </a:r>
            <a:r>
              <a:rPr lang="ru-RU" sz="1200" dirty="0"/>
              <a:t>1714 г.)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5862657" cy="39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071678"/>
            <a:ext cx="4762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3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50" y="2564904"/>
            <a:ext cx="6400800" cy="1288504"/>
          </a:xfrm>
        </p:spPr>
        <p:txBody>
          <a:bodyPr>
            <a:noAutofit/>
          </a:bodyPr>
          <a:lstStyle/>
          <a:p>
            <a:r>
              <a:rPr lang="ru-RU" sz="1200" dirty="0" smtClean="0"/>
              <a:t>29 Августа - День </a:t>
            </a:r>
            <a:r>
              <a:rPr lang="ru-RU" sz="1200" dirty="0"/>
              <a:t>победы русской эскадры под командованием Ф.Ф. Ушакова над турецкой эскадрой у мыса </a:t>
            </a:r>
            <a:r>
              <a:rPr lang="ru-RU" sz="1200" dirty="0" err="1" smtClean="0"/>
              <a:t>Тендра</a:t>
            </a:r>
            <a:r>
              <a:rPr lang="ru-RU" sz="1200" dirty="0" smtClean="0"/>
              <a:t> (чёрное море) </a:t>
            </a:r>
            <a:r>
              <a:rPr lang="ru-RU" sz="1200" dirty="0"/>
              <a:t>(1790 г.)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90413" cy="527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98531"/>
            <a:ext cx="6905625" cy="455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835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724</Words>
  <Application>Microsoft Office PowerPoint</Application>
  <PresentationFormat>Экран (4:3)</PresentationFormat>
  <Paragraphs>69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Дни воинской славы России</vt:lpstr>
      <vt:lpstr>Приказ о днях воинской славы</vt:lpstr>
      <vt:lpstr>Дни воинской славы дооктябрьский период</vt:lpstr>
      <vt:lpstr>5 апреля - День победы русских воинов князя Александра Невского над немецкими рыцарями на Чудском озере (Ледовое побоище, 1242 г.) </vt:lpstr>
      <vt:lpstr>8 сентября - День победы русских полков во главе с великим князем Дмитрием Донским над монголо-татарскими войсками в Куликовской битве (1380 г.) </vt:lpstr>
      <vt:lpstr>4 ноября - День освобождения Москвы силами народного ополчения под руководством Кузьмы Минина и Дмитрия Пожарского от польских интервентов (1612 г.) — День народного единства (с 2005 г.) </vt:lpstr>
      <vt:lpstr>27 июля - День победы русской армии под командованием Петра I над шведами в Полтавском сражении (1709 г.) </vt:lpstr>
      <vt:lpstr>27 Июля - День первой в Российской истории морской победы русского флота под командованием Петра I над шведами у мыса Гангут (Балтийское море)(1714 г.) </vt:lpstr>
      <vt:lpstr>29 Августа - День победы русской эскадры под командованием Ф.Ф. Ушакова над турецкой эскадрой у мыса Тендра (чёрное море) (1790 г.) </vt:lpstr>
      <vt:lpstr>24 декабря - День взятия турецкой крепости Измаил русскими войсками под командованием А.В. Суворова (1790 г.) </vt:lpstr>
      <vt:lpstr>7 сентября - День Бородинского сражения русской армии под командованием М.И. Кутузова с французской армией (1812 г.) </vt:lpstr>
      <vt:lpstr>18 Ноября - День победы русской эскадры под командованием П.С. Нахимова над турецкой эскадрой у мыса Синоп (1853 г.) </vt:lpstr>
      <vt:lpstr>Дни воинской славы советского периода</vt:lpstr>
      <vt:lpstr>23 февраля - День победы Красной Армии над кайзеровскими войсками Германии (1918 г.) - День защитников Отечества </vt:lpstr>
      <vt:lpstr>5 декабря - День начала контрнаступления советских войск против немецко-фашистских войск в битве под Москвой (1941 г.) </vt:lpstr>
      <vt:lpstr>2 февраля - День разгрома советскими войсками немецко-фашистских войск в Сталинградской битве (1943 г.) </vt:lpstr>
      <vt:lpstr>23 августа - День разгрома советскими войсками немецко-фашистских войск в Курской битве (1943 г.) </vt:lpstr>
      <vt:lpstr>27 января - День снятия блокады города Ленинграда (1944 г.) </vt:lpstr>
      <vt:lpstr>9 мая - День Победы советского народа в Великой Отечественной войне 1941 - 1945 годов (1945 г.)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воинской славы россии</dc:title>
  <dc:creator>Aleksandr</dc:creator>
  <cp:lastModifiedBy>Roman</cp:lastModifiedBy>
  <cp:revision>26</cp:revision>
  <dcterms:created xsi:type="dcterms:W3CDTF">2012-10-10T13:07:03Z</dcterms:created>
  <dcterms:modified xsi:type="dcterms:W3CDTF">2013-01-29T19:27:42Z</dcterms:modified>
</cp:coreProperties>
</file>