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56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D5A56-89FD-41A1-BE9D-11E617A7CADE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529A-375B-4E57-8F8D-94C379105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D5A56-89FD-41A1-BE9D-11E617A7CADE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529A-375B-4E57-8F8D-94C379105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D5A56-89FD-41A1-BE9D-11E617A7CADE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529A-375B-4E57-8F8D-94C379105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D5A56-89FD-41A1-BE9D-11E617A7CADE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529A-375B-4E57-8F8D-94C379105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D5A56-89FD-41A1-BE9D-11E617A7CADE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529A-375B-4E57-8F8D-94C379105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D5A56-89FD-41A1-BE9D-11E617A7CADE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529A-375B-4E57-8F8D-94C379105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D5A56-89FD-41A1-BE9D-11E617A7CADE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529A-375B-4E57-8F8D-94C379105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D5A56-89FD-41A1-BE9D-11E617A7CADE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529A-375B-4E57-8F8D-94C379105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D5A56-89FD-41A1-BE9D-11E617A7CADE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529A-375B-4E57-8F8D-94C379105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D5A56-89FD-41A1-BE9D-11E617A7CADE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529A-375B-4E57-8F8D-94C379105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D5A56-89FD-41A1-BE9D-11E617A7CADE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529A-375B-4E57-8F8D-94C379105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D5A56-89FD-41A1-BE9D-11E617A7CADE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3529A-375B-4E57-8F8D-94C379105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Урок окружающего </a:t>
            </a:r>
          </a:p>
          <a:p>
            <a:pPr algn="ctr">
              <a:buNone/>
            </a:pP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мира в 1 классе</a:t>
            </a:r>
          </a:p>
          <a:p>
            <a:pPr algn="ctr">
              <a:buNone/>
            </a:pP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Тема: «Раньше и позже».</a:t>
            </a:r>
          </a:p>
          <a:p>
            <a:pPr algn="ctr">
              <a:buNone/>
            </a:pPr>
            <a:endParaRPr lang="ru-RU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email">
            <a:lum bright="-18000" contrast="18000"/>
          </a:blip>
          <a:srcRect/>
          <a:stretch>
            <a:fillRect/>
          </a:stretch>
        </p:blipFill>
        <p:spPr bwMode="auto">
          <a:xfrm>
            <a:off x="1785918" y="0"/>
            <a:ext cx="55626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5" descr="ло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3071802" y="357166"/>
            <a:ext cx="3071834" cy="4502533"/>
          </a:xfrm>
          <a:prstGeom prst="rect">
            <a:avLst/>
          </a:prstGeom>
          <a:noFill/>
          <a:ln/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571868" y="5143512"/>
            <a:ext cx="200026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dirty="0">
                <a:latin typeface="Arial Black" pitchFamily="34" charset="0"/>
              </a:rPr>
              <a:t>Семя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о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28926" y="285728"/>
            <a:ext cx="3214710" cy="492922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428992" y="5357827"/>
            <a:ext cx="244701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dirty="0" smtClean="0">
                <a:latin typeface="Arial Black" pitchFamily="34" charset="0"/>
              </a:rPr>
              <a:t>Проросток с корешком</a:t>
            </a:r>
            <a:endParaRPr lang="ru-RU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7" descr="ро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14678" y="428604"/>
            <a:ext cx="3000396" cy="454367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488" y="5214950"/>
            <a:ext cx="3611886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dirty="0" smtClean="0">
                <a:latin typeface="Arial Black" pitchFamily="34" charset="0"/>
              </a:rPr>
              <a:t>Зелёный росток </a:t>
            </a:r>
          </a:p>
          <a:p>
            <a:pPr algn="ctr">
              <a:spcBef>
                <a:spcPct val="50000"/>
              </a:spcBef>
            </a:pPr>
            <a:r>
              <a:rPr lang="ru-RU" sz="2800" dirty="0" smtClean="0">
                <a:latin typeface="Arial Black" pitchFamily="34" charset="0"/>
              </a:rPr>
              <a:t>с листочками</a:t>
            </a:r>
            <a:endParaRPr lang="ru-RU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8" descr="сканирование000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488" y="357166"/>
            <a:ext cx="3929590" cy="492922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57422" y="5286388"/>
            <a:ext cx="488146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dirty="0" smtClean="0">
                <a:latin typeface="Arial Black" pitchFamily="34" charset="0"/>
              </a:rPr>
              <a:t>Взрослое растение </a:t>
            </a:r>
          </a:p>
          <a:p>
            <a:pPr algn="ctr">
              <a:spcBef>
                <a:spcPct val="50000"/>
              </a:spcBef>
            </a:pPr>
            <a:r>
              <a:rPr lang="ru-RU" sz="3200" dirty="0" smtClean="0">
                <a:latin typeface="Arial Black" pitchFamily="34" charset="0"/>
              </a:rPr>
              <a:t>с цветами</a:t>
            </a:r>
            <a:endParaRPr lang="ru-RU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сканирование000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43174" y="357166"/>
            <a:ext cx="3901125" cy="507209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14546" y="5429264"/>
            <a:ext cx="4879862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dirty="0" smtClean="0">
                <a:latin typeface="Arial Black" pitchFamily="34" charset="0"/>
              </a:rPr>
              <a:t>Взрослое растение </a:t>
            </a:r>
          </a:p>
          <a:p>
            <a:pPr algn="ctr">
              <a:spcBef>
                <a:spcPct val="50000"/>
              </a:spcBef>
            </a:pPr>
            <a:r>
              <a:rPr lang="ru-RU" sz="2800" dirty="0" smtClean="0">
                <a:latin typeface="Arial Black" pitchFamily="34" charset="0"/>
              </a:rPr>
              <a:t>с плодами и семенами</a:t>
            </a:r>
            <a:endParaRPr lang="ru-RU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31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revaz</cp:lastModifiedBy>
  <cp:revision>6</cp:revision>
  <dcterms:created xsi:type="dcterms:W3CDTF">2011-10-16T16:59:06Z</dcterms:created>
  <dcterms:modified xsi:type="dcterms:W3CDTF">2013-03-03T16:14:03Z</dcterms:modified>
</cp:coreProperties>
</file>