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804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F38F-9DD9-46AF-ACFD-6CC27A0637A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8CE6-06D7-4FA6-9F8B-D9B2E54F5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8CE6-06D7-4FA6-9F8B-D9B2E54F5C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4%D0%B0%D0%B9%D0%BB:Bhutanitis_lidderdale.jpg&amp;filetimestamp=20090816053930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4.jpeg"/><Relationship Id="rId3" Type="http://schemas.openxmlformats.org/officeDocument/2006/relationships/image" Target="../media/image5.jpeg"/><Relationship Id="rId21" Type="http://schemas.openxmlformats.org/officeDocument/2006/relationships/image" Target="../media/image16.gif"/><Relationship Id="rId7" Type="http://schemas.openxmlformats.org/officeDocument/2006/relationships/image" Target="../media/image8.jpeg"/><Relationship Id="rId12" Type="http://schemas.openxmlformats.org/officeDocument/2006/relationships/hyperlink" Target="http://ru.wikipedia.org/w/index.php?title=%D0%A4%D0%B0%D0%B9%D0%BB:Chrysiridia_rhipheus_verso.JPG&amp;filetimestamp=20090913060207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ru.wikipedia.org/w/index.php?title=%D0%A4%D0%B0%D0%B9%D0%BB:Morphoamathonte.JPG&amp;filetimestamp=20091112200208" TargetMode="External"/><Relationship Id="rId16" Type="http://schemas.openxmlformats.org/officeDocument/2006/relationships/hyperlink" Target="http://ru.wikipedia.org/w/index.php?title=%D0%A4%D0%B0%D0%B9%D0%BB:Gonepteryx.rhamni.mounted.jpg&amp;filetimestamp=20080615221426" TargetMode="Externa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hyperlink" Target="http://ru.wikipedia.org/w/index.php?title=%D0%A4%D0%B0%D0%B9%D0%BB:Isabellas_Heliconian_(Eueides_isabella).jpg&amp;filetimestamp=20090412175826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18.jpeg"/><Relationship Id="rId10" Type="http://schemas.openxmlformats.org/officeDocument/2006/relationships/hyperlink" Target="http://ru.wikipedia.org/w/index.php?title=%D0%A4%D0%B0%D0%B9%D0%BB:Araschnia_levana2.jpg&amp;filetimestamp=20051224061908" TargetMode="External"/><Relationship Id="rId19" Type="http://schemas.openxmlformats.org/officeDocument/2006/relationships/hyperlink" Target="http://ru.wikipedia.org/w/index.php?title=%D0%A4%D0%B0%D0%B9%D0%BB:Automeris_io_1073.jpg&amp;filetimestamp=20091116104746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hyperlink" Target="http://ru.wikipedia.org/w/index.php?title=%D0%A4%D0%B0%D0%B9%D0%BB:Cithaerias_esmeralda_1.JPG&amp;filetimestamp=20090817152240" TargetMode="External"/><Relationship Id="rId22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hyperlink" Target="http://ru.wikipedia.org/w/index.php?title=%D0%A4%D0%B0%D0%B9%D0%BB:Butterfly_&amp;_pupa.jpg&amp;filetimestamp=20100228193536" TargetMode="External"/><Relationship Id="rId2" Type="http://schemas.openxmlformats.org/officeDocument/2006/relationships/hyperlink" Target="http://ru.wikipedia.org/w/index.php?title=%D0%A4%D0%B0%D0%B9%D0%BB:Butterflies_lifecircle.png&amp;filetimestamp=2009081521214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ru.wikipedia.org/w/index.php?title=%D0%A4%D0%B0%D0%B9%D0%BB:Cerura_vinula_001.JPG&amp;filetimestamp=20070706150203" TargetMode="External"/><Relationship Id="rId9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207413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-1"/>
            <a:ext cx="6643702" cy="7143777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20944334">
            <a:off x="-1994588" y="1749860"/>
            <a:ext cx="118961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Разноцвет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ные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мотыльки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Рисунок 2" descr="Scan-120404-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6850"/>
            <a:ext cx="1990725" cy="2743200"/>
          </a:xfrm>
          <a:prstGeom prst="rect">
            <a:avLst/>
          </a:prstGeom>
          <a:noFill/>
        </p:spPr>
      </p:pic>
      <p:pic>
        <p:nvPicPr>
          <p:cNvPr id="1029" name="Рисунок 4" descr="Scan-120404-00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1830050"/>
            <a:ext cx="1895475" cy="268605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08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Утром ползает,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полдень недвижима,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вечером летает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 как у нас сегодня не простое занятие, а мастер – класс, мы с вами изготовим из бисера бабочку и прикрепим её на цветочек, который стоит перед вами.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Эти яркие, разноцветные бабочки, которые мы смастерим, принесут в ваш дом дыхание лета, ароматы луга… Модели маленьких бабочек очень просты в исполнении, но в то же время предоставляют широкие возможности для проявления выдумки и фантазии. Многообразие форм и расцветок таких бабочек просто неисчерпаемо!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Чтобы приступить к работе, давайте познакомимся со схемой.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Кто помнит, как называется вид плетения каждой схемы?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(параллельное и петельное)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-Прежде, чем превратится в бабочку, какие циклы происходят?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Первое, что мы сделаем - куколку, а затем превратим её в красивого, нежного мотылька – бабочку, порхающую по цветкам.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Приступаем к работе.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183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451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действительно, эти яркие, разноцветные бабочки, которые мы смастерили, принесли в ваш класс дыхание лета, ароматы луга…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Загадки о бабочках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цветке живет,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Пьет цветочный сок.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***То взлетит, то крылья сложит,                             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 расправит их... Похожа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порхающий цветок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летний солнечный денёк.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Шевелились у цветка все четыре лепестка.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 rot="10800000" flipV="1">
            <a:off x="0" y="3635170"/>
            <a:ext cx="2500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16" descr="Vlinder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7834" cy="2786058"/>
          </a:xfrm>
          <a:prstGeom prst="rect">
            <a:avLst/>
          </a:prstGeom>
        </p:spPr>
      </p:pic>
      <p:pic>
        <p:nvPicPr>
          <p:cNvPr id="20" name="Рисунок 19" descr="Vlinder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77186">
            <a:off x="-6067" y="3270057"/>
            <a:ext cx="304783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phoamathonte.JPG">
            <a:hlinkClick r:id="rId2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0"/>
            <a:ext cx="2095500" cy="157162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оль растений в жизни бабочек 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714620"/>
            <a:ext cx="2133538" cy="178150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sabellas Heliconian (Eueides isabella)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97098">
            <a:off x="0" y="4429132"/>
            <a:ext cx="3143272" cy="208599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олубянка арион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3732" y="1785926"/>
            <a:ext cx="2530268" cy="204951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28545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-428660" y="42862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15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856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995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1246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 descr="http://upload.wikimedia.org/wikipedia/commons/thumb/d/d3/Bhutanitis_lidderdale.jpg/240px-Bhutanitis_lidderdale.jpg">
            <a:hlinkClick r:id="rId8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468736">
            <a:off x="5711722" y="119771"/>
            <a:ext cx="2286000" cy="151447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aschnia levana2.jp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685062">
            <a:off x="0" y="2357430"/>
            <a:ext cx="2389780" cy="159318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upload.wikimedia.org/wikipedia/commons/thumb/6/6f/Chrysiridia_rhipheus_verso.JPG/240px-Chrysiridia_rhipheus_verso.JPG">
            <a:hlinkClick r:id="rId12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00232" y="571480"/>
            <a:ext cx="2286000" cy="200977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ithaerias esmeralda 1.JP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1670" y="3071810"/>
            <a:ext cx="2500330" cy="1795691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Gonepteryx.rhamni.mounted.jpg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1109847">
            <a:off x="6446933" y="3788776"/>
            <a:ext cx="2147746" cy="140579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Голубянка телеус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43306" y="4524375"/>
            <a:ext cx="2857500" cy="233362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23574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575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822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1008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1273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15078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Automeris io 1073.jpg">
            <a:hlinkClick r:id="rId19"/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57620" y="928670"/>
            <a:ext cx="2433501" cy="171451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534619319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785786" y="1428736"/>
            <a:ext cx="942975" cy="1038225"/>
          </a:xfrm>
          <a:prstGeom prst="rect">
            <a:avLst/>
          </a:prstGeom>
        </p:spPr>
      </p:pic>
      <p:pic>
        <p:nvPicPr>
          <p:cNvPr id="31" name="Рисунок 30" descr="babochki.gif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7929586" y="214290"/>
            <a:ext cx="1047750" cy="1143000"/>
          </a:xfrm>
          <a:prstGeom prst="rect">
            <a:avLst/>
          </a:prstGeom>
        </p:spPr>
      </p:pic>
      <p:pic>
        <p:nvPicPr>
          <p:cNvPr id="32" name="Рисунок 31" descr="6.jpg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 rot="20476060">
            <a:off x="6929454" y="5221433"/>
            <a:ext cx="1928826" cy="1636567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9/9f/Butterflies_lifecircle.png/300px-Butterflies_lifecircl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5250265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upload.wikimedia.org/wikipedia/commons/thumb/c/cc/Cerura_vinula_001.JPG/200px-Cerura_vinula_001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79322">
            <a:off x="6205118" y="66191"/>
            <a:ext cx="2373495" cy="3168616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 rot="21370136">
            <a:off x="-17396" y="563183"/>
            <a:ext cx="677618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Жизненный цикл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http://upload.wikimedia.org/wikipedia/commons/thumb/9/9f/Butterflies_lifecircle.png/300px-Butterflies_lifecircle.png">
            <a:hlinkClick r:id="rId2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785926"/>
            <a:ext cx="785818" cy="28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2976" y="1785926"/>
            <a:ext cx="1071570" cy="285752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Бабочка</a:t>
            </a:r>
            <a:endParaRPr lang="ru-RU" sz="1600" b="1" i="1" dirty="0"/>
          </a:p>
        </p:txBody>
      </p:sp>
      <p:pic>
        <p:nvPicPr>
          <p:cNvPr id="4" name="Рисунок 3" descr="http://upload.wikimedia.org/wikipedia/commons/thumb/f/f8/Butterfly_%26_pupa.jpg/200px-Butterfly_%26_pupa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888737">
            <a:off x="5708660" y="3020338"/>
            <a:ext cx="2533926" cy="3800889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Vlinder1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4556150">
            <a:off x="6087134" y="279735"/>
            <a:ext cx="3048000" cy="381000"/>
          </a:xfrm>
          <a:prstGeom prst="rect">
            <a:avLst/>
          </a:prstGeom>
        </p:spPr>
      </p:pic>
      <p:pic>
        <p:nvPicPr>
          <p:cNvPr id="18" name="Рисунок 17" descr="Vlinder1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454768">
            <a:off x="6581130" y="3065793"/>
            <a:ext cx="3048000" cy="381000"/>
          </a:xfrm>
          <a:prstGeom prst="rect">
            <a:avLst/>
          </a:prstGeom>
        </p:spPr>
      </p:pic>
      <p:pic>
        <p:nvPicPr>
          <p:cNvPr id="20" name="Рисунок 19" descr="Vlinder1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957786">
            <a:off x="223148" y="279734"/>
            <a:ext cx="3048000" cy="381000"/>
          </a:xfrm>
          <a:prstGeom prst="rect">
            <a:avLst/>
          </a:prstGeom>
        </p:spPr>
      </p:pic>
      <p:pic>
        <p:nvPicPr>
          <p:cNvPr id="23" name="Рисунок 22" descr="Vlinder1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957786">
            <a:off x="6087134" y="5994751"/>
            <a:ext cx="3048000" cy="381000"/>
          </a:xfrm>
          <a:prstGeom prst="rect">
            <a:avLst/>
          </a:prstGeom>
        </p:spPr>
      </p:pic>
      <p:pic>
        <p:nvPicPr>
          <p:cNvPr id="24" name="Рисунок 23" descr="Vlinder1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3836137">
            <a:off x="-326100" y="5834221"/>
            <a:ext cx="3048000" cy="381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00298" y="5850692"/>
            <a:ext cx="421484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Утром ползает,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в полдень недвижима,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а вечером летает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ab1b68897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982504"/>
            <a:ext cx="5929354" cy="564053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428736"/>
          <a:ext cx="6858048" cy="5451558"/>
        </p:xfrm>
        <a:graphic>
          <a:graphicData uri="http://schemas.openxmlformats.org/drawingml/2006/table">
            <a:tbl>
              <a:tblPr/>
              <a:tblGrid>
                <a:gridCol w="3583817"/>
                <a:gridCol w="3274231"/>
              </a:tblGrid>
              <a:tr h="2786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Шевелились у цветка все четыре лепестка.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Я сорвать его хотел, он вспорхнул и улетел.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***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В ярком платье модница, погулять охотница.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От цветка к цветку летает, утомится — отдыхает.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***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Не птичка, а с крыльями: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Над цветами летает,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Нектар собирает.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Над 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цветком порхает, пляшет,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Веерком узорным машет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4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Из тени в свет перелетая,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Она сама и тень и свет,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Где родилась она такая,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Почти лишённая примет?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Она летает, приседая,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Она, должно быть, из Китая,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Здесь на неё похожих нет,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Она из тех забытых лет,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Где капля малая </a:t>
                      </a:r>
                      <a:r>
                        <a:rPr lang="ru-RU" sz="1400" dirty="0" err="1">
                          <a:latin typeface="Calibri"/>
                          <a:ea typeface="Times New Roman"/>
                        </a:rPr>
                        <a:t>лазори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 </a:t>
                      </a:r>
                      <a:br>
                        <a:rPr lang="ru-RU" sz="1400" dirty="0">
                          <a:latin typeface="Calibri"/>
                          <a:ea typeface="Times New Roman"/>
                        </a:rPr>
                      </a:br>
                      <a:r>
                        <a:rPr lang="ru-RU" sz="1400" dirty="0">
                          <a:latin typeface="Calibri"/>
                          <a:ea typeface="Times New Roman"/>
                        </a:rPr>
                        <a:t>Как море синее во взоре.</a:t>
                      </a: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100" i="1" dirty="0">
                          <a:latin typeface="Calibri"/>
                          <a:ea typeface="Times New Roman"/>
                        </a:rPr>
                        <a:t>Арсений Тарковский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97" descr="http://danaida.ru/neob/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5162">
            <a:off x="7072330" y="4564864"/>
            <a:ext cx="1357312" cy="1221581"/>
          </a:xfrm>
          <a:prstGeom prst="rect">
            <a:avLst/>
          </a:prstGeom>
          <a:noFill/>
        </p:spPr>
      </p:pic>
      <p:pic>
        <p:nvPicPr>
          <p:cNvPr id="1025" name="Рисунок 98" descr="http://danaida.ru/neob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1747">
            <a:off x="482493" y="121603"/>
            <a:ext cx="1357290" cy="139122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37258" y="768171"/>
            <a:ext cx="4669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Бабочки в стихах и загадках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danaida.ru/neob/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2773">
            <a:off x="6950539" y="613707"/>
            <a:ext cx="1990674" cy="21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Scan-120404-0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071546"/>
            <a:ext cx="3000396" cy="45005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E:\Scan-120404-00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000108"/>
            <a:ext cx="2819604" cy="43232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311"/>
            <a:ext cx="9163825" cy="6897306"/>
          </a:xfrm>
          <a:prstGeom prst="rect">
            <a:avLst/>
          </a:prstGeom>
        </p:spPr>
      </p:pic>
      <p:pic>
        <p:nvPicPr>
          <p:cNvPr id="3" name="Рисунок 2" descr="DSC_08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191869" flipV="1">
            <a:off x="178563" y="678637"/>
            <a:ext cx="550072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SC_086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645767">
            <a:off x="4039343" y="1789209"/>
            <a:ext cx="5409684" cy="4111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пасибо\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71</Words>
  <Application>Microsoft Office PowerPoint</Application>
  <PresentationFormat>Экран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Бабочка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30</cp:revision>
  <dcterms:modified xsi:type="dcterms:W3CDTF">2013-02-04T16:41:09Z</dcterms:modified>
</cp:coreProperties>
</file>