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56" r:id="rId2"/>
    <p:sldId id="262" r:id="rId3"/>
    <p:sldId id="264" r:id="rId4"/>
    <p:sldId id="265" r:id="rId5"/>
    <p:sldId id="266" r:id="rId6"/>
    <p:sldId id="271" r:id="rId7"/>
    <p:sldId id="27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CA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84857" autoAdjust="0"/>
  </p:normalViewPr>
  <p:slideViewPr>
    <p:cSldViewPr>
      <p:cViewPr varScale="1">
        <p:scale>
          <a:sx n="60" d="100"/>
          <a:sy n="60" d="100"/>
        </p:scale>
        <p:origin x="-5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B07BC-A119-4C12-B544-679E772BD22C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DBE72-6E7E-4834-8670-9BD31D5E9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DBE72-6E7E-4834-8670-9BD31D5E9B6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DBE72-6E7E-4834-8670-9BD31D5E9B6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F472DF0-90C5-447C-A42A-4A8499785DD3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04E1834-224F-456D-AB24-7712B4E84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2DF0-90C5-447C-A42A-4A8499785DD3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1834-224F-456D-AB24-7712B4E84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2DF0-90C5-447C-A42A-4A8499785DD3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1834-224F-456D-AB24-7712B4E84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F472DF0-90C5-447C-A42A-4A8499785DD3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1834-224F-456D-AB24-7712B4E84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F472DF0-90C5-447C-A42A-4A8499785DD3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04E1834-224F-456D-AB24-7712B4E844F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F472DF0-90C5-447C-A42A-4A8499785DD3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04E1834-224F-456D-AB24-7712B4E84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F472DF0-90C5-447C-A42A-4A8499785DD3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04E1834-224F-456D-AB24-7712B4E84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2DF0-90C5-447C-A42A-4A8499785DD3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1834-224F-456D-AB24-7712B4E84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F472DF0-90C5-447C-A42A-4A8499785DD3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04E1834-224F-456D-AB24-7712B4E84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F472DF0-90C5-447C-A42A-4A8499785DD3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04E1834-224F-456D-AB24-7712B4E84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F472DF0-90C5-447C-A42A-4A8499785DD3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04E1834-224F-456D-AB24-7712B4E84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F0">
                <a:alpha val="50000"/>
              </a:srgbClr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F472DF0-90C5-447C-A42A-4A8499785DD3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04E1834-224F-456D-AB24-7712B4E84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wedg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928670"/>
            <a:ext cx="8429684" cy="528641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000" dirty="0" smtClean="0"/>
              <a:t>Савина Елена Васильевна 268-008-771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688" y="1571612"/>
            <a:ext cx="8858312" cy="17526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«Производная   показательной  функции».</a:t>
            </a:r>
            <a:endParaRPr lang="ru-RU" sz="5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142852"/>
            <a:ext cx="5447595" cy="542928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86808" cy="107157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507207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6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l-GR" sz="6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=35°           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35°≈0,7</a:t>
            </a:r>
            <a:endParaRPr lang="ru-RU" sz="4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142852"/>
            <a:ext cx="5572164" cy="5500727"/>
          </a:xfrm>
          <a:prstGeom prst="flowChartProcess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2025660"/>
            <a:ext cx="8229600" cy="48323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6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4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=40°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tg40°≈0,839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214290"/>
            <a:ext cx="5143536" cy="530109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882808"/>
            <a:ext cx="8229600" cy="49751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l-GR" sz="6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=48°                      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tg48°≈1,11</a:t>
            </a:r>
            <a:endParaRPr lang="ru-RU" sz="4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214291"/>
            <a:ext cx="5143536" cy="535784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571504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6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6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6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=51°                     tg51°≈1,235</a:t>
            </a:r>
          </a:p>
          <a:p>
            <a:pPr>
              <a:buNone/>
            </a:pPr>
            <a:endParaRPr lang="ru-RU" sz="4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75009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 может возвышать или умиротворять душу.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Живопись – радовать глаз,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Поэзия – пробуждать чувства,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Философия – удовлетворять потребности разума,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Инженерное дело – совершенствовать материальную сторону жизни,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математика способна достичь всех этих целей.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86446" y="5643578"/>
            <a:ext cx="24978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Морис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Клайн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714488"/>
            <a:ext cx="8229600" cy="2643206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Спасибо за работу!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638</TotalTime>
  <Words>72</Words>
  <Application>Microsoft Office PowerPoint</Application>
  <PresentationFormat>Экран (4:3)</PresentationFormat>
  <Paragraphs>43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Яркая</vt:lpstr>
      <vt:lpstr> Савина Елена Васильевна 268-008-771</vt:lpstr>
      <vt:lpstr>Слайд 2</vt:lpstr>
      <vt:lpstr>Слайд 3</vt:lpstr>
      <vt:lpstr>Слайд 4</vt:lpstr>
      <vt:lpstr>Слайд 5</vt:lpstr>
      <vt:lpstr>Слайд 6</vt:lpstr>
      <vt:lpstr>Спасибо за работу!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revaz</cp:lastModifiedBy>
  <cp:revision>76</cp:revision>
  <dcterms:created xsi:type="dcterms:W3CDTF">2008-12-01T14:34:54Z</dcterms:created>
  <dcterms:modified xsi:type="dcterms:W3CDTF">2013-02-16T12:13:33Z</dcterms:modified>
</cp:coreProperties>
</file>