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8" r:id="rId5"/>
    <p:sldId id="257" r:id="rId6"/>
    <p:sldId id="258" r:id="rId7"/>
    <p:sldId id="259" r:id="rId8"/>
    <p:sldId id="260" r:id="rId9"/>
    <p:sldId id="266" r:id="rId10"/>
    <p:sldId id="262" r:id="rId11"/>
    <p:sldId id="265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BAF8A0-8BA1-4C99-AC9E-216E03E0210C}" type="datetimeFigureOut">
              <a:rPr lang="ru-RU" smtClean="0"/>
              <a:pPr/>
              <a:t>14.01.2013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0100" y="421481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Сочинение по картинкам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«Друзья птиц»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 класс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http://img1.liveinternet.ru/images/attach/c/1/60/771/60771395_22886043_1ac308bc6a5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71480"/>
            <a:ext cx="42767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supersadovnik.ru/site_images/00000015/00042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929198"/>
            <a:ext cx="244300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0364" y="1214422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Какое наступило время года?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суровая  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ма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происходит в лесу?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гуляет в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юга,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тут 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тели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укрыл снег?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рев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я, кусты, 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71462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испытывают птицы зимой?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дн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 хол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дн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Куда перебираются птицы?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людям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 поисках  пищи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3929066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Кто пришёл на помощь птицам? </a:t>
            </a:r>
            <a:r>
              <a:rPr lang="ru-RU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Что сделали ребята?  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рмушки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За чем следили дети ?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за корм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5000636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произойдёт весной?                 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тбл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рят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Как птицы отблагодарят ребят?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будут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пет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пе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сн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и,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ун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чтожат вредных н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комых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Кто для нас птицы?     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друз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  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2" descr="http://img0.liveinternet.ru/images/attach/b/0/552/552805_Bild_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i1226.photobucket.com/albums/ee419/MammbaWild/everything/birdswin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http://www.gazetaso.ru/upload/public/1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29000"/>
            <a:ext cx="2446358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одзаголовок 16"/>
          <p:cNvSpPr>
            <a:spLocks noGrp="1"/>
          </p:cNvSpPr>
          <p:nvPr>
            <p:ph type="subTitle" idx="4294967295"/>
          </p:nvPr>
        </p:nvSpPr>
        <p:spPr>
          <a:xfrm>
            <a:off x="500034" y="357166"/>
            <a:ext cx="8429684" cy="500084"/>
          </a:xfrm>
        </p:spPr>
        <p:txBody>
          <a:bodyPr>
            <a:noAutofit/>
          </a:bodyPr>
          <a:lstStyle/>
          <a:p>
            <a:pPr lvl="8">
              <a:buNone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ПОДБОР ОПОРНЫХ СЛОВ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64291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ОРФОГРАФИЧЕСКАЯ ПОДГОТОВКА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301038" cy="3929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 оформляются  предложения на письме?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Как пишутся предлоги со словами?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Как проверить безударный гласный ?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305800" cy="64294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ФИЗКУЛЬТМИНУТКА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506" name="Picture 2" descr="http://mistergid.ru/image/upload/2011-08-10/330026694634_5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4495800" cy="1819276"/>
          </a:xfrm>
          <a:prstGeom prst="rect">
            <a:avLst/>
          </a:prstGeom>
          <a:noFill/>
        </p:spPr>
      </p:pic>
      <p:pic>
        <p:nvPicPr>
          <p:cNvPr id="21507" name="Picture 3" descr="открыть список статей в новом ок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75" cy="76200"/>
          </a:xfrm>
          <a:prstGeom prst="rect">
            <a:avLst/>
          </a:prstGeom>
          <a:noFill/>
        </p:spPr>
      </p:pic>
      <p:pic>
        <p:nvPicPr>
          <p:cNvPr id="21512" name="Picture 8" descr="http://abvgd.russian-russisch.info/txt/img/55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4495800" cy="1381125"/>
          </a:xfrm>
          <a:prstGeom prst="rect">
            <a:avLst/>
          </a:prstGeom>
          <a:noFill/>
        </p:spPr>
      </p:pic>
      <p:pic>
        <p:nvPicPr>
          <p:cNvPr id="9" name="Picture 2" descr="http://www.logoped18.ru/images/trafaret-10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1425">
            <a:off x="5137237" y="2247153"/>
            <a:ext cx="3522147" cy="280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34" y="2714620"/>
            <a:ext cx="8229600" cy="5929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 каждой минуты − своё назначенье.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Сейчас соберись и за дело возьмись!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Не трать ни секунды, внимательным будь!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Поверь, что напишешь ты сочинение на «5»!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УДАЧИ!!!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 класс</a:t>
            </a:r>
            <a:br>
              <a:rPr lang="ru-RU" sz="4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«Школа 2100»</a:t>
            </a:r>
            <a:br>
              <a:rPr lang="ru-RU" sz="4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 начальных классов</a:t>
            </a:r>
            <a:b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ГБОУ СОШ № 844 г. Москвы</a:t>
            </a:r>
            <a:b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Кулакова Людмила Борисовна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290" y="500042"/>
            <a:ext cx="642942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Что такое речь?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1357290" y="2500306"/>
            <a:ext cx="642942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Что вы знаете о предложении?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1571604" y="4572008"/>
            <a:ext cx="642942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Что вы знаете о тексте?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b/0/552/552805_Bild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i1226.photobucket.com/albums/ee419/MammbaWild/everything/birdsw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1142984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www.gazetaso.ru/upload/public/1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4221193" cy="283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supersadovnik.ru/site_images/00000015/000426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2"/>
            <a:ext cx="390880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1428728" y="428604"/>
            <a:ext cx="7358114" cy="9286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Внимательно </a:t>
            </a:r>
            <a:r>
              <a:rPr lang="ru-RU" sz="2800" dirty="0" smtClean="0"/>
              <a:t>р</a:t>
            </a:r>
            <a:r>
              <a:rPr lang="ru-RU" sz="2800" dirty="0" smtClean="0">
                <a:solidFill>
                  <a:schemeClr val="tx1"/>
                </a:solidFill>
              </a:rPr>
              <a:t>ассмотрите картинки.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Что вы видите? Что их объединяет?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0298" y="571480"/>
            <a:ext cx="5396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ФИЗКУЛЬТМИНУТКА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                  Птичка.</a:t>
            </a:r>
          </a:p>
          <a:p>
            <a:pPr>
              <a:buNone/>
            </a:pPr>
            <a:r>
              <a:rPr lang="ru-RU" sz="2400" b="1" dirty="0" smtClean="0"/>
              <a:t> Эта птичка — соловей, </a:t>
            </a:r>
            <a:br>
              <a:rPr lang="ru-RU" sz="2400" b="1" dirty="0" smtClean="0"/>
            </a:br>
            <a:r>
              <a:rPr lang="ru-RU" sz="2400" b="1" dirty="0" smtClean="0"/>
              <a:t>Эта птичка — воробей, </a:t>
            </a:r>
            <a:br>
              <a:rPr lang="ru-RU" sz="2400" b="1" dirty="0" smtClean="0"/>
            </a:br>
            <a:r>
              <a:rPr lang="ru-RU" sz="2400" b="1" dirty="0" smtClean="0"/>
              <a:t>Эта птичка — совушка, </a:t>
            </a:r>
            <a:br>
              <a:rPr lang="ru-RU" sz="2400" b="1" dirty="0" smtClean="0"/>
            </a:br>
            <a:r>
              <a:rPr lang="ru-RU" sz="2400" b="1" dirty="0" smtClean="0"/>
              <a:t>сонная головушка, </a:t>
            </a:r>
            <a:br>
              <a:rPr lang="ru-RU" sz="2400" b="1" dirty="0" smtClean="0"/>
            </a:br>
            <a:r>
              <a:rPr lang="ru-RU" sz="2400" b="1" dirty="0" smtClean="0"/>
              <a:t>Эта птичка — свиристель, </a:t>
            </a:r>
            <a:br>
              <a:rPr lang="ru-RU" sz="2400" b="1" dirty="0" smtClean="0"/>
            </a:br>
            <a:r>
              <a:rPr lang="ru-RU" sz="2400" b="1" dirty="0" smtClean="0"/>
              <a:t>Эта птичка — коростель, </a:t>
            </a:r>
            <a:br>
              <a:rPr lang="ru-RU" sz="2400" b="1" dirty="0" smtClean="0"/>
            </a:br>
            <a:r>
              <a:rPr lang="ru-RU" sz="2400" b="1" dirty="0" smtClean="0"/>
              <a:t>Эта птичка — злой орлан. </a:t>
            </a:r>
            <a:br>
              <a:rPr lang="ru-RU" sz="2400" b="1" dirty="0" smtClean="0"/>
            </a:br>
            <a:r>
              <a:rPr lang="ru-RU" sz="2400" b="1" dirty="0" smtClean="0"/>
              <a:t>Птички, птички, по домам. 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11266" name="Picture 2" descr="http://www.logoped18.ru/images/trafaret-10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1425">
            <a:off x="4985177" y="2032839"/>
            <a:ext cx="3522147" cy="280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b/0/552/552805_Bild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0"/>
            <a:ext cx="51435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428597" y="4857760"/>
            <a:ext cx="8715404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Какое наступило время года?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Суровая зима </a:t>
            </a:r>
          </a:p>
          <a:p>
            <a:pPr algn="just"/>
            <a:r>
              <a:rPr lang="ru-RU" dirty="0" smtClean="0"/>
              <a:t>Что происходит в лесу?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Гуляет вьюга, метут метели</a:t>
            </a:r>
          </a:p>
          <a:p>
            <a:pPr algn="just"/>
            <a:r>
              <a:rPr lang="ru-RU" dirty="0" smtClean="0"/>
              <a:t>Что укрыл снег?    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Деревья, кусты, землю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одзаголовок 8"/>
          <p:cNvSpPr txBox="1">
            <a:spLocks/>
          </p:cNvSpPr>
          <p:nvPr/>
        </p:nvSpPr>
        <p:spPr>
          <a:xfrm>
            <a:off x="1142976" y="642918"/>
            <a:ext cx="8715404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8"/>
          <p:cNvSpPr txBox="1">
            <a:spLocks/>
          </p:cNvSpPr>
          <p:nvPr/>
        </p:nvSpPr>
        <p:spPr>
          <a:xfrm>
            <a:off x="2643174" y="428604"/>
            <a:ext cx="5143536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Приход зимы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radleyjackson.com/images/ChickadeesNs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85762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pics.livejournal.com/asaratov/pic/00c3k3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3786214" cy="223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214810" y="1357298"/>
            <a:ext cx="4572001" cy="22860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Что испытывают птицы зимой?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Голод и холод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Куда перебираются птицы?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 людям, в поисках  пищи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6" name="Picture 6" descr="http://i1226.photobucket.com/albums/ee419/MammbaWild/everything/birdswin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0043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8"/>
          <p:cNvSpPr txBox="1">
            <a:spLocks/>
          </p:cNvSpPr>
          <p:nvPr/>
        </p:nvSpPr>
        <p:spPr>
          <a:xfrm>
            <a:off x="4643438" y="428604"/>
            <a:ext cx="4357718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Жизнь птиц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зимой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sus\Desktop\фото 1 класс\гпд\DSC03560-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643206" cy="352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4786322"/>
            <a:ext cx="8286808" cy="1752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Кто пришёл на помощь птицам? </a:t>
            </a:r>
            <a:r>
              <a:rPr lang="ru-RU" dirty="0" smtClean="0">
                <a:solidFill>
                  <a:schemeClr val="accent1"/>
                </a:solidFill>
              </a:rPr>
              <a:t>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Что сделали ребята?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Кормушки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 чем следили дети ?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За кормом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9" name="Picture 5" descr="http://www.gazetaso.ru/upload/public/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14422"/>
            <a:ext cx="531816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8"/>
          <p:cNvSpPr txBox="1">
            <a:spLocks/>
          </p:cNvSpPr>
          <p:nvPr/>
        </p:nvSpPr>
        <p:spPr>
          <a:xfrm>
            <a:off x="2643174" y="428604"/>
            <a:ext cx="5143536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Друзья птиц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yzarya.ru/forum1/uploads/monthly_10_2011/post-642-1317737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55590"/>
            <a:ext cx="3429024" cy="363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supersadovnik.ru/site_images/00000015/00042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156782"/>
            <a:ext cx="5062536" cy="370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4786322"/>
            <a:ext cx="8643998" cy="1714512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Что произойдёт весной?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Отблагодарят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Как птицы отблагодарят ребят?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Петь песни, 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уничтожат вредных насекомых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Кто для нас птицы?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Друзья  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одзаголовок 8"/>
          <p:cNvSpPr txBox="1">
            <a:spLocks/>
          </p:cNvSpPr>
          <p:nvPr/>
        </p:nvSpPr>
        <p:spPr>
          <a:xfrm>
            <a:off x="2214546" y="428604"/>
            <a:ext cx="5786478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Благодарные птахи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хи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8"/>
          <p:cNvSpPr txBox="1">
            <a:spLocks/>
          </p:cNvSpPr>
          <p:nvPr/>
        </p:nvSpPr>
        <p:spPr>
          <a:xfrm>
            <a:off x="4000464" y="428604"/>
            <a:ext cx="5143536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План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8"/>
          <p:cNvSpPr txBox="1">
            <a:spLocks/>
          </p:cNvSpPr>
          <p:nvPr/>
        </p:nvSpPr>
        <p:spPr>
          <a:xfrm>
            <a:off x="571472" y="1285860"/>
            <a:ext cx="5143536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1371600" marR="0" lvl="0" indent="-1371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 Приход зимы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Жизнь птиц зимой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71612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 Друзья</a:t>
            </a:r>
            <a:r>
              <a:rPr lang="ru-RU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птиц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786058"/>
            <a:ext cx="635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 Благодарные птахи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302</TotalTime>
  <Words>284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Сочинение по картинкам «Друзья птиц»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Как  оформляются  предложения на письме?     Как пишутся предлоги со словами?     Как проверить безударный гласный ?  </vt:lpstr>
      <vt:lpstr>Слайд 12</vt:lpstr>
      <vt:lpstr>     У каждой минуты − своё назначенье. Сейчас соберись и за дело возьмись! Не трать ни секунды, внимательным будь! Поверь, что напишешь ты сочинение на «5»!   УДАЧИ!!!  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«Друзья птиц»</dc:title>
  <dc:creator>Asus</dc:creator>
  <cp:lastModifiedBy>Asus</cp:lastModifiedBy>
  <cp:revision>34</cp:revision>
  <dcterms:created xsi:type="dcterms:W3CDTF">2012-12-09T15:18:48Z</dcterms:created>
  <dcterms:modified xsi:type="dcterms:W3CDTF">2013-01-14T15:20:21Z</dcterms:modified>
</cp:coreProperties>
</file>